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58" r:id="rId3"/>
    <p:sldId id="259" r:id="rId4"/>
    <p:sldId id="260" r:id="rId5"/>
    <p:sldId id="262" r:id="rId6"/>
    <p:sldId id="263" r:id="rId7"/>
    <p:sldId id="264" r:id="rId8"/>
    <p:sldId id="265" r:id="rId9"/>
    <p:sldId id="266" r:id="rId10"/>
    <p:sldId id="267" r:id="rId11"/>
    <p:sldId id="270" r:id="rId12"/>
    <p:sldId id="302" r:id="rId13"/>
    <p:sldId id="271" r:id="rId14"/>
    <p:sldId id="300" r:id="rId15"/>
    <p:sldId id="301" r:id="rId16"/>
    <p:sldId id="303" r:id="rId17"/>
    <p:sldId id="304" r:id="rId18"/>
  </p:sldIdLst>
  <p:sldSz cx="9144000" cy="5143500" type="screen16x9"/>
  <p:notesSz cx="6858000" cy="9144000"/>
  <p:embeddedFontLst>
    <p:embeddedFont>
      <p:font typeface="Work Sans" panose="00000500000000000000" pitchFamily="2" charset="0"/>
      <p:regular r:id="rId20"/>
      <p:bold r:id="rId21"/>
      <p:italic r:id="rId22"/>
      <p:boldItalic r:id="rId23"/>
    </p:embeddedFont>
    <p:embeddedFont>
      <p:font typeface="Work Sans Regular" panose="020B0604020202020204"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02">
          <p15:clr>
            <a:srgbClr val="FF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81"/>
    <a:srgbClr val="FFC000"/>
    <a:srgbClr val="CFD4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F489A0-2CA1-420B-8ECB-43D3EE5850EE}">
  <a:tblStyle styleId="{D0F489A0-2CA1-420B-8ECB-43D3EE5850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4639" autoAdjust="0"/>
  </p:normalViewPr>
  <p:slideViewPr>
    <p:cSldViewPr snapToGrid="0">
      <p:cViewPr varScale="1">
        <p:scale>
          <a:sx n="110" d="100"/>
          <a:sy n="110" d="100"/>
        </p:scale>
        <p:origin x="1650" y="90"/>
      </p:cViewPr>
      <p:guideLst>
        <p:guide orient="horz" pos="502"/>
        <p:guide pos="2880"/>
      </p:guideLst>
    </p:cSldViewPr>
  </p:slideViewPr>
  <p:outlineViewPr>
    <p:cViewPr>
      <p:scale>
        <a:sx n="33" d="100"/>
        <a:sy n="33" d="100"/>
      </p:scale>
      <p:origin x="0" y="360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570555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1fdc4dfe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1fdc4dfe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0e318683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0e318683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1fdc4dfea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1fdc4dfea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1fdc4dfe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1fdc4df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1fdc4dfe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1fdc4df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1fdc4dfe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1fdc4dfe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0e318683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0e318683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e31868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e31868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1fdc4df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1fdc4df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fdc4dfe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1fdc4dfe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1fdc4dfea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1fdc4dfea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1fdc4dfe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1fdc4dfe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1fdc4dfe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1fdc4dfe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1fdc4dfe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1fdc4df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504" y="744575"/>
            <a:ext cx="4493400" cy="2052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Font typeface="Work Sans Regular"/>
              <a:buNone/>
              <a:defRPr sz="5200">
                <a:latin typeface="Work Sans Regular"/>
                <a:ea typeface="Work Sans Regular"/>
                <a:cs typeface="Work Sans Regular"/>
                <a:sym typeface="Work Sans Regular"/>
              </a:defRPr>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97500" y="2834125"/>
            <a:ext cx="2920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TITLE_ONLY_1">
    <p:spTree>
      <p:nvGrpSpPr>
        <p:cNvPr id="1" name="Shape 90"/>
        <p:cNvGrpSpPr/>
        <p:nvPr/>
      </p:nvGrpSpPr>
      <p:grpSpPr>
        <a:xfrm>
          <a:off x="0" y="0"/>
          <a:ext cx="0" cy="0"/>
          <a:chOff x="0" y="0"/>
          <a:chExt cx="0" cy="0"/>
        </a:xfrm>
      </p:grpSpPr>
      <p:sp>
        <p:nvSpPr>
          <p:cNvPr id="91" name="Google Shape;91;p16"/>
          <p:cNvSpPr/>
          <p:nvPr/>
        </p:nvSpPr>
        <p:spPr>
          <a:xfrm>
            <a:off x="467250" y="453900"/>
            <a:ext cx="8209500" cy="423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title"/>
          </p:nvPr>
        </p:nvSpPr>
        <p:spPr>
          <a:xfrm>
            <a:off x="5586925" y="1624438"/>
            <a:ext cx="2072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3" name="Google Shape;93;p16"/>
          <p:cNvSpPr txBox="1">
            <a:spLocks noGrp="1"/>
          </p:cNvSpPr>
          <p:nvPr>
            <p:ph type="subTitle" idx="1"/>
          </p:nvPr>
        </p:nvSpPr>
        <p:spPr>
          <a:xfrm>
            <a:off x="5360125" y="2256663"/>
            <a:ext cx="25260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1">
  <p:cSld name="TITLE_ONLY_1_1">
    <p:spTree>
      <p:nvGrpSpPr>
        <p:cNvPr id="1" name="Shape 94"/>
        <p:cNvGrpSpPr/>
        <p:nvPr/>
      </p:nvGrpSpPr>
      <p:grpSpPr>
        <a:xfrm>
          <a:off x="0" y="0"/>
          <a:ext cx="0" cy="0"/>
          <a:chOff x="0" y="0"/>
          <a:chExt cx="0" cy="0"/>
        </a:xfrm>
      </p:grpSpPr>
      <p:sp>
        <p:nvSpPr>
          <p:cNvPr id="95" name="Google Shape;95;p17"/>
          <p:cNvSpPr/>
          <p:nvPr/>
        </p:nvSpPr>
        <p:spPr>
          <a:xfrm>
            <a:off x="467250" y="453900"/>
            <a:ext cx="8209500" cy="423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title"/>
          </p:nvPr>
        </p:nvSpPr>
        <p:spPr>
          <a:xfrm>
            <a:off x="1484609" y="1624438"/>
            <a:ext cx="20724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97" name="Google Shape;97;p17"/>
          <p:cNvSpPr txBox="1">
            <a:spLocks noGrp="1"/>
          </p:cNvSpPr>
          <p:nvPr>
            <p:ph type="subTitle" idx="1"/>
          </p:nvPr>
        </p:nvSpPr>
        <p:spPr>
          <a:xfrm>
            <a:off x="1257809" y="2256663"/>
            <a:ext cx="25260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98"/>
        <p:cNvGrpSpPr/>
        <p:nvPr/>
      </p:nvGrpSpPr>
      <p:grpSpPr>
        <a:xfrm>
          <a:off x="0" y="0"/>
          <a:ext cx="0" cy="0"/>
          <a:chOff x="0" y="0"/>
          <a:chExt cx="0" cy="0"/>
        </a:xfrm>
      </p:grpSpPr>
      <p:sp>
        <p:nvSpPr>
          <p:cNvPr id="99" name="Google Shape;99;p18"/>
          <p:cNvSpPr/>
          <p:nvPr/>
        </p:nvSpPr>
        <p:spPr>
          <a:xfrm>
            <a:off x="467250" y="453900"/>
            <a:ext cx="8209500" cy="423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0800000">
            <a:off x="2100750" y="-51175"/>
            <a:ext cx="4942500" cy="1200900"/>
          </a:xfrm>
          <a:prstGeom prst="round2SameRect">
            <a:avLst>
              <a:gd name="adj1" fmla="val 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title"/>
          </p:nvPr>
        </p:nvSpPr>
        <p:spPr>
          <a:xfrm>
            <a:off x="1521175" y="32845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1521175" y="36556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8"/>
          <p:cNvSpPr txBox="1">
            <a:spLocks noGrp="1"/>
          </p:cNvSpPr>
          <p:nvPr>
            <p:ph type="title" idx="2"/>
          </p:nvPr>
        </p:nvSpPr>
        <p:spPr>
          <a:xfrm>
            <a:off x="5222225" y="32845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4" name="Google Shape;104;p18"/>
          <p:cNvSpPr txBox="1">
            <a:spLocks noGrp="1"/>
          </p:cNvSpPr>
          <p:nvPr>
            <p:ph type="subTitle" idx="3"/>
          </p:nvPr>
        </p:nvSpPr>
        <p:spPr>
          <a:xfrm>
            <a:off x="5222225" y="36556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8"/>
          <p:cNvSpPr txBox="1">
            <a:spLocks noGrp="1"/>
          </p:cNvSpPr>
          <p:nvPr>
            <p:ph type="title" idx="4"/>
          </p:nvPr>
        </p:nvSpPr>
        <p:spPr>
          <a:xfrm>
            <a:off x="2740650" y="387101"/>
            <a:ext cx="36627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06"/>
        <p:cNvGrpSpPr/>
        <p:nvPr/>
      </p:nvGrpSpPr>
      <p:grpSpPr>
        <a:xfrm>
          <a:off x="0" y="0"/>
          <a:ext cx="0" cy="0"/>
          <a:chOff x="0" y="0"/>
          <a:chExt cx="0" cy="0"/>
        </a:xfrm>
      </p:grpSpPr>
      <p:sp>
        <p:nvSpPr>
          <p:cNvPr id="107" name="Google Shape;107;p19"/>
          <p:cNvSpPr/>
          <p:nvPr/>
        </p:nvSpPr>
        <p:spPr>
          <a:xfrm>
            <a:off x="467250" y="2483000"/>
            <a:ext cx="8209500" cy="22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title"/>
          </p:nvPr>
        </p:nvSpPr>
        <p:spPr>
          <a:xfrm>
            <a:off x="867225" y="3284550"/>
            <a:ext cx="1678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9" name="Google Shape;109;p19"/>
          <p:cNvSpPr txBox="1">
            <a:spLocks noGrp="1"/>
          </p:cNvSpPr>
          <p:nvPr>
            <p:ph type="subTitle" idx="1"/>
          </p:nvPr>
        </p:nvSpPr>
        <p:spPr>
          <a:xfrm>
            <a:off x="867225" y="3655625"/>
            <a:ext cx="16782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9"/>
          <p:cNvSpPr/>
          <p:nvPr/>
        </p:nvSpPr>
        <p:spPr>
          <a:xfrm>
            <a:off x="-81450" y="-64250"/>
            <a:ext cx="9291000" cy="150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a:spLocks noGrp="1"/>
          </p:cNvSpPr>
          <p:nvPr>
            <p:ph type="title" idx="2"/>
          </p:nvPr>
        </p:nvSpPr>
        <p:spPr>
          <a:xfrm>
            <a:off x="1812750" y="393056"/>
            <a:ext cx="55185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112" name="Google Shape;112;p19"/>
          <p:cNvSpPr txBox="1">
            <a:spLocks noGrp="1"/>
          </p:cNvSpPr>
          <p:nvPr>
            <p:ph type="title" idx="3"/>
          </p:nvPr>
        </p:nvSpPr>
        <p:spPr>
          <a:xfrm>
            <a:off x="2777675" y="3284550"/>
            <a:ext cx="1678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3" name="Google Shape;113;p19"/>
          <p:cNvSpPr txBox="1">
            <a:spLocks noGrp="1"/>
          </p:cNvSpPr>
          <p:nvPr>
            <p:ph type="subTitle" idx="4"/>
          </p:nvPr>
        </p:nvSpPr>
        <p:spPr>
          <a:xfrm>
            <a:off x="2777675" y="3655625"/>
            <a:ext cx="16782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19"/>
          <p:cNvSpPr txBox="1">
            <a:spLocks noGrp="1"/>
          </p:cNvSpPr>
          <p:nvPr>
            <p:ph type="title" idx="5"/>
          </p:nvPr>
        </p:nvSpPr>
        <p:spPr>
          <a:xfrm>
            <a:off x="4688125" y="3284550"/>
            <a:ext cx="1678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5" name="Google Shape;115;p19"/>
          <p:cNvSpPr txBox="1">
            <a:spLocks noGrp="1"/>
          </p:cNvSpPr>
          <p:nvPr>
            <p:ph type="subTitle" idx="6"/>
          </p:nvPr>
        </p:nvSpPr>
        <p:spPr>
          <a:xfrm>
            <a:off x="4688125" y="3655625"/>
            <a:ext cx="16782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9"/>
          <p:cNvSpPr txBox="1">
            <a:spLocks noGrp="1"/>
          </p:cNvSpPr>
          <p:nvPr>
            <p:ph type="title" idx="7"/>
          </p:nvPr>
        </p:nvSpPr>
        <p:spPr>
          <a:xfrm>
            <a:off x="6598575" y="3284550"/>
            <a:ext cx="1678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7" name="Google Shape;117;p19"/>
          <p:cNvSpPr txBox="1">
            <a:spLocks noGrp="1"/>
          </p:cNvSpPr>
          <p:nvPr>
            <p:ph type="subTitle" idx="8"/>
          </p:nvPr>
        </p:nvSpPr>
        <p:spPr>
          <a:xfrm>
            <a:off x="6598575" y="3655625"/>
            <a:ext cx="16782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75"/>
        <p:cNvGrpSpPr/>
        <p:nvPr/>
      </p:nvGrpSpPr>
      <p:grpSpPr>
        <a:xfrm>
          <a:off x="0" y="0"/>
          <a:ext cx="0" cy="0"/>
          <a:chOff x="0" y="0"/>
          <a:chExt cx="0" cy="0"/>
        </a:xfrm>
      </p:grpSpPr>
      <p:sp>
        <p:nvSpPr>
          <p:cNvPr id="76" name="Google Shape;76;p14"/>
          <p:cNvSpPr/>
          <p:nvPr/>
        </p:nvSpPr>
        <p:spPr>
          <a:xfrm>
            <a:off x="467250" y="2483000"/>
            <a:ext cx="8209500" cy="22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a:spLocks noGrp="1"/>
          </p:cNvSpPr>
          <p:nvPr>
            <p:ph type="title"/>
          </p:nvPr>
        </p:nvSpPr>
        <p:spPr>
          <a:xfrm>
            <a:off x="813650" y="32845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4"/>
          <p:cNvSpPr txBox="1">
            <a:spLocks noGrp="1"/>
          </p:cNvSpPr>
          <p:nvPr>
            <p:ph type="subTitle" idx="1"/>
          </p:nvPr>
        </p:nvSpPr>
        <p:spPr>
          <a:xfrm>
            <a:off x="813650" y="36556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4"/>
          <p:cNvSpPr txBox="1">
            <a:spLocks noGrp="1"/>
          </p:cNvSpPr>
          <p:nvPr>
            <p:ph type="title" idx="2"/>
          </p:nvPr>
        </p:nvSpPr>
        <p:spPr>
          <a:xfrm>
            <a:off x="3371700" y="32845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0" name="Google Shape;80;p14"/>
          <p:cNvSpPr txBox="1">
            <a:spLocks noGrp="1"/>
          </p:cNvSpPr>
          <p:nvPr>
            <p:ph type="subTitle" idx="3"/>
          </p:nvPr>
        </p:nvSpPr>
        <p:spPr>
          <a:xfrm>
            <a:off x="3371700" y="36556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1" name="Google Shape;81;p14"/>
          <p:cNvSpPr/>
          <p:nvPr/>
        </p:nvSpPr>
        <p:spPr>
          <a:xfrm>
            <a:off x="-81450" y="-64250"/>
            <a:ext cx="9291000" cy="150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idx="4"/>
          </p:nvPr>
        </p:nvSpPr>
        <p:spPr>
          <a:xfrm>
            <a:off x="5929750" y="32845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5"/>
          </p:nvPr>
        </p:nvSpPr>
        <p:spPr>
          <a:xfrm>
            <a:off x="5929750" y="36556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14"/>
          <p:cNvSpPr txBox="1">
            <a:spLocks noGrp="1"/>
          </p:cNvSpPr>
          <p:nvPr>
            <p:ph type="title" idx="6"/>
          </p:nvPr>
        </p:nvSpPr>
        <p:spPr>
          <a:xfrm>
            <a:off x="1812750" y="393056"/>
            <a:ext cx="55185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extLst>
      <p:ext uri="{BB962C8B-B14F-4D97-AF65-F5344CB8AC3E}">
        <p14:creationId xmlns:p14="http://schemas.microsoft.com/office/powerpoint/2010/main" val="1896832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2663788" y="661442"/>
            <a:ext cx="3816424" cy="3816424"/>
          </a:xfrm>
          <a:prstGeom prst="ellipse">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63788" y="2124462"/>
            <a:ext cx="3816424"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63640" y="2715766"/>
            <a:ext cx="381642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7746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5355450" y="460425"/>
            <a:ext cx="3316200" cy="308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62909" y="1541036"/>
            <a:ext cx="3501300" cy="841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200"/>
              <a:buNone/>
              <a:defRPr sz="3200"/>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945859" y="699236"/>
            <a:ext cx="2135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5441559" y="2471661"/>
            <a:ext cx="314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p:nvPr/>
        </p:nvSpPr>
        <p:spPr>
          <a:xfrm flipH="1">
            <a:off x="150" y="0"/>
            <a:ext cx="467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875200" y="391932"/>
            <a:ext cx="28080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 name="Google Shape;29;p6"/>
          <p:cNvSpPr/>
          <p:nvPr/>
        </p:nvSpPr>
        <p:spPr>
          <a:xfrm flipH="1">
            <a:off x="8676900" y="0"/>
            <a:ext cx="467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48800" y="1503250"/>
            <a:ext cx="9372600" cy="315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title"/>
          </p:nvPr>
        </p:nvSpPr>
        <p:spPr>
          <a:xfrm>
            <a:off x="875200" y="391932"/>
            <a:ext cx="2808000" cy="755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875200" y="2096950"/>
            <a:ext cx="2885400" cy="19641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10850" y="3184700"/>
            <a:ext cx="7122300" cy="11565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67250" y="0"/>
            <a:ext cx="82095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p:nvPr/>
        </p:nvSpPr>
        <p:spPr>
          <a:xfrm>
            <a:off x="5470425" y="1231350"/>
            <a:ext cx="3673500" cy="26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subTitle" idx="1"/>
          </p:nvPr>
        </p:nvSpPr>
        <p:spPr>
          <a:xfrm>
            <a:off x="875200" y="1617050"/>
            <a:ext cx="2707800" cy="447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1pPr>
            <a:lvl2pPr lvl="1"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2pPr>
            <a:lvl3pPr lvl="2"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3pPr>
            <a:lvl4pPr lvl="3"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4pPr>
            <a:lvl5pPr lvl="4"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5pPr>
            <a:lvl6pPr lvl="5"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6pPr>
            <a:lvl7pPr lvl="6"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7pPr>
            <a:lvl8pPr lvl="7"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8pPr>
            <a:lvl9pPr lvl="8" algn="ctr">
              <a:lnSpc>
                <a:spcPct val="100000"/>
              </a:lnSpc>
              <a:spcBef>
                <a:spcPts val="0"/>
              </a:spcBef>
              <a:spcAft>
                <a:spcPts val="0"/>
              </a:spcAft>
              <a:buSzPts val="1600"/>
              <a:buFont typeface="Work Sans Regular"/>
              <a:buNone/>
              <a:defRPr sz="1600">
                <a:latin typeface="Work Sans Regular"/>
                <a:ea typeface="Work Sans Regular"/>
                <a:cs typeface="Work Sans Regular"/>
                <a:sym typeface="Work Sans Regular"/>
              </a:defRPr>
            </a:lvl9pPr>
          </a:lstStyle>
          <a:p>
            <a:endParaRPr/>
          </a:p>
        </p:txBody>
      </p:sp>
      <p:sp>
        <p:nvSpPr>
          <p:cNvPr id="40" name="Google Shape;40;p9"/>
          <p:cNvSpPr txBox="1">
            <a:spLocks noGrp="1"/>
          </p:cNvSpPr>
          <p:nvPr>
            <p:ph type="title"/>
          </p:nvPr>
        </p:nvSpPr>
        <p:spPr>
          <a:xfrm>
            <a:off x="875200" y="391925"/>
            <a:ext cx="39252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9"/>
          <p:cNvSpPr txBox="1">
            <a:spLocks noGrp="1"/>
          </p:cNvSpPr>
          <p:nvPr>
            <p:ph type="body" idx="2"/>
          </p:nvPr>
        </p:nvSpPr>
        <p:spPr>
          <a:xfrm>
            <a:off x="875200" y="2126325"/>
            <a:ext cx="2904900" cy="234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3"/>
        <p:cNvGrpSpPr/>
        <p:nvPr/>
      </p:nvGrpSpPr>
      <p:grpSpPr>
        <a:xfrm>
          <a:off x="0" y="0"/>
          <a:ext cx="0" cy="0"/>
          <a:chOff x="0" y="0"/>
          <a:chExt cx="0" cy="0"/>
        </a:xfrm>
      </p:grpSpPr>
      <p:sp>
        <p:nvSpPr>
          <p:cNvPr id="54" name="Google Shape;54;p13"/>
          <p:cNvSpPr/>
          <p:nvPr/>
        </p:nvSpPr>
        <p:spPr>
          <a:xfrm>
            <a:off x="467250" y="453900"/>
            <a:ext cx="8209500" cy="423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p:nvPr>
        </p:nvSpPr>
        <p:spPr>
          <a:xfrm>
            <a:off x="661250" y="1895723"/>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6" name="Google Shape;56;p13"/>
          <p:cNvSpPr txBox="1">
            <a:spLocks noGrp="1"/>
          </p:cNvSpPr>
          <p:nvPr>
            <p:ph type="subTitle" idx="1"/>
          </p:nvPr>
        </p:nvSpPr>
        <p:spPr>
          <a:xfrm>
            <a:off x="661250" y="2239798"/>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title" idx="2" hasCustomPrompt="1"/>
          </p:nvPr>
        </p:nvSpPr>
        <p:spPr>
          <a:xfrm>
            <a:off x="970850" y="1561573"/>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58" name="Google Shape;58;p13"/>
          <p:cNvSpPr txBox="1">
            <a:spLocks noGrp="1"/>
          </p:cNvSpPr>
          <p:nvPr>
            <p:ph type="title" idx="3"/>
          </p:nvPr>
        </p:nvSpPr>
        <p:spPr>
          <a:xfrm>
            <a:off x="3371700" y="1895723"/>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9" name="Google Shape;59;p13"/>
          <p:cNvSpPr txBox="1">
            <a:spLocks noGrp="1"/>
          </p:cNvSpPr>
          <p:nvPr>
            <p:ph type="subTitle" idx="4"/>
          </p:nvPr>
        </p:nvSpPr>
        <p:spPr>
          <a:xfrm>
            <a:off x="3371700" y="2239798"/>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5" hasCustomPrompt="1"/>
          </p:nvPr>
        </p:nvSpPr>
        <p:spPr>
          <a:xfrm>
            <a:off x="3681300" y="1561573"/>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1" name="Google Shape;61;p13"/>
          <p:cNvSpPr txBox="1">
            <a:spLocks noGrp="1"/>
          </p:cNvSpPr>
          <p:nvPr>
            <p:ph type="title" idx="6"/>
          </p:nvPr>
        </p:nvSpPr>
        <p:spPr>
          <a:xfrm>
            <a:off x="6082150" y="1895723"/>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6082150" y="2239798"/>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title" idx="8" hasCustomPrompt="1"/>
          </p:nvPr>
        </p:nvSpPr>
        <p:spPr>
          <a:xfrm>
            <a:off x="6391750" y="1561573"/>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4" name="Google Shape;64;p13"/>
          <p:cNvSpPr txBox="1">
            <a:spLocks noGrp="1"/>
          </p:cNvSpPr>
          <p:nvPr>
            <p:ph type="title" idx="9"/>
          </p:nvPr>
        </p:nvSpPr>
        <p:spPr>
          <a:xfrm>
            <a:off x="661250" y="34639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5" name="Google Shape;65;p13"/>
          <p:cNvSpPr txBox="1">
            <a:spLocks noGrp="1"/>
          </p:cNvSpPr>
          <p:nvPr>
            <p:ph type="subTitle" idx="13"/>
          </p:nvPr>
        </p:nvSpPr>
        <p:spPr>
          <a:xfrm>
            <a:off x="661250" y="38080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title" idx="14" hasCustomPrompt="1"/>
          </p:nvPr>
        </p:nvSpPr>
        <p:spPr>
          <a:xfrm>
            <a:off x="970850" y="3129811"/>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7" name="Google Shape;67;p13"/>
          <p:cNvSpPr txBox="1">
            <a:spLocks noGrp="1"/>
          </p:cNvSpPr>
          <p:nvPr>
            <p:ph type="title" idx="15"/>
          </p:nvPr>
        </p:nvSpPr>
        <p:spPr>
          <a:xfrm>
            <a:off x="3371700" y="34639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8" name="Google Shape;68;p13"/>
          <p:cNvSpPr txBox="1">
            <a:spLocks noGrp="1"/>
          </p:cNvSpPr>
          <p:nvPr>
            <p:ph type="subTitle" idx="16"/>
          </p:nvPr>
        </p:nvSpPr>
        <p:spPr>
          <a:xfrm>
            <a:off x="3371700" y="38080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title" idx="17" hasCustomPrompt="1"/>
          </p:nvPr>
        </p:nvSpPr>
        <p:spPr>
          <a:xfrm>
            <a:off x="3681300" y="3129811"/>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0" name="Google Shape;70;p13"/>
          <p:cNvSpPr txBox="1">
            <a:spLocks noGrp="1"/>
          </p:cNvSpPr>
          <p:nvPr>
            <p:ph type="title" idx="18"/>
          </p:nvPr>
        </p:nvSpPr>
        <p:spPr>
          <a:xfrm>
            <a:off x="6082150" y="3463961"/>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1" name="Google Shape;71;p13"/>
          <p:cNvSpPr txBox="1">
            <a:spLocks noGrp="1"/>
          </p:cNvSpPr>
          <p:nvPr>
            <p:ph type="subTitle" idx="19"/>
          </p:nvPr>
        </p:nvSpPr>
        <p:spPr>
          <a:xfrm>
            <a:off x="6082150" y="3808036"/>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title" idx="20" hasCustomPrompt="1"/>
          </p:nvPr>
        </p:nvSpPr>
        <p:spPr>
          <a:xfrm>
            <a:off x="6391750" y="3129811"/>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3" name="Google Shape;73;p13"/>
          <p:cNvSpPr/>
          <p:nvPr/>
        </p:nvSpPr>
        <p:spPr>
          <a:xfrm rot="10800000">
            <a:off x="2100750" y="-51175"/>
            <a:ext cx="4942500" cy="1200900"/>
          </a:xfrm>
          <a:prstGeom prst="round2SameRect">
            <a:avLst>
              <a:gd name="adj1" fmla="val 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1"/>
          </p:nvPr>
        </p:nvSpPr>
        <p:spPr>
          <a:xfrm>
            <a:off x="2740650" y="453900"/>
            <a:ext cx="36627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85"/>
        <p:cNvGrpSpPr/>
        <p:nvPr/>
      </p:nvGrpSpPr>
      <p:grpSpPr>
        <a:xfrm>
          <a:off x="0" y="0"/>
          <a:ext cx="0" cy="0"/>
          <a:chOff x="0" y="0"/>
          <a:chExt cx="0" cy="0"/>
        </a:xfrm>
      </p:grpSpPr>
      <p:sp>
        <p:nvSpPr>
          <p:cNvPr id="86" name="Google Shape;86;p15"/>
          <p:cNvSpPr/>
          <p:nvPr/>
        </p:nvSpPr>
        <p:spPr>
          <a:xfrm>
            <a:off x="0" y="2571750"/>
            <a:ext cx="9144000" cy="211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963950" y="769575"/>
            <a:ext cx="5216100" cy="309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a:spLocks noGrp="1"/>
          </p:cNvSpPr>
          <p:nvPr>
            <p:ph type="title"/>
          </p:nvPr>
        </p:nvSpPr>
        <p:spPr>
          <a:xfrm>
            <a:off x="3277050" y="3086109"/>
            <a:ext cx="25899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9" name="Google Shape;89;p15"/>
          <p:cNvSpPr txBox="1">
            <a:spLocks noGrp="1"/>
          </p:cNvSpPr>
          <p:nvPr>
            <p:ph type="subTitle" idx="1"/>
          </p:nvPr>
        </p:nvSpPr>
        <p:spPr>
          <a:xfrm>
            <a:off x="2550600" y="1102950"/>
            <a:ext cx="4042800" cy="14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Work Sans Regular"/>
              <a:buNone/>
              <a:defRPr sz="2800">
                <a:solidFill>
                  <a:schemeClr val="accent2"/>
                </a:solidFill>
                <a:latin typeface="Work Sans Regular"/>
                <a:ea typeface="Work Sans Regular"/>
                <a:cs typeface="Work Sans Regular"/>
                <a:sym typeface="Work Sans Regular"/>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Work Sans"/>
              <a:buChar char="●"/>
              <a:defRPr sz="1800">
                <a:solidFill>
                  <a:schemeClr val="accent2"/>
                </a:solidFill>
                <a:latin typeface="Work Sans"/>
                <a:ea typeface="Work Sans"/>
                <a:cs typeface="Work Sans"/>
                <a:sym typeface="Work Sans"/>
              </a:defRPr>
            </a:lvl1pPr>
            <a:lvl2pPr marL="914400" lvl="1"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2"/>
              </a:buClr>
              <a:buSzPts val="1400"/>
              <a:buFont typeface="Work Sans"/>
              <a:buChar char="○"/>
              <a:defRPr>
                <a:solidFill>
                  <a:schemeClr val="accent2"/>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2"/>
              </a:buClr>
              <a:buSzPts val="1400"/>
              <a:buFont typeface="Work Sans"/>
              <a:buChar char="■"/>
              <a:defRPr>
                <a:solidFill>
                  <a:schemeClr val="accent2"/>
                </a:solidFill>
                <a:latin typeface="Work Sans"/>
                <a:ea typeface="Work Sans"/>
                <a:cs typeface="Work Sans"/>
                <a:sym typeface="Work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1" r:id="rId9"/>
    <p:sldLayoutId id="2147483662" r:id="rId10"/>
    <p:sldLayoutId id="2147483663" r:id="rId11"/>
    <p:sldLayoutId id="2147483664" r:id="rId12"/>
    <p:sldLayoutId id="214748366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65"/>
        <p:cNvGrpSpPr/>
        <p:nvPr/>
      </p:nvGrpSpPr>
      <p:grpSpPr>
        <a:xfrm>
          <a:off x="0" y="0"/>
          <a:ext cx="0" cy="0"/>
          <a:chOff x="0" y="0"/>
          <a:chExt cx="0" cy="0"/>
        </a:xfrm>
      </p:grpSpPr>
      <p:sp>
        <p:nvSpPr>
          <p:cNvPr id="166" name="Google Shape;166;p29"/>
          <p:cNvSpPr txBox="1">
            <a:spLocks noGrp="1"/>
          </p:cNvSpPr>
          <p:nvPr>
            <p:ph type="ctrTitle"/>
          </p:nvPr>
        </p:nvSpPr>
        <p:spPr>
          <a:xfrm>
            <a:off x="353292" y="685798"/>
            <a:ext cx="3719945" cy="1943100"/>
          </a:xfrm>
          <a:prstGeom prst="rect">
            <a:avLst/>
          </a:prstGeom>
        </p:spPr>
        <p:txBody>
          <a:bodyPr spcFirstLastPara="1" wrap="square" lIns="91425" tIns="91425" rIns="91425" bIns="91425" anchor="b" anchorCtr="0">
            <a:noAutofit/>
          </a:bodyPr>
          <a:lstStyle/>
          <a:p>
            <a:r>
              <a:rPr lang="fr-FR" sz="3200" i="1" cap="all" dirty="0">
                <a:solidFill>
                  <a:srgbClr val="FFE181"/>
                </a:solidFill>
              </a:rPr>
              <a:t>système de commande de restaurant en ligne</a:t>
            </a:r>
            <a:endParaRPr lang="en-US" sz="3200" i="1" dirty="0">
              <a:solidFill>
                <a:srgbClr val="FFE181"/>
              </a:solidFill>
            </a:endParaRPr>
          </a:p>
        </p:txBody>
      </p:sp>
      <p:sp>
        <p:nvSpPr>
          <p:cNvPr id="2" name="Subtitle 1"/>
          <p:cNvSpPr>
            <a:spLocks noGrp="1"/>
          </p:cNvSpPr>
          <p:nvPr>
            <p:ph type="subTitle" idx="1"/>
          </p:nvPr>
        </p:nvSpPr>
        <p:spPr>
          <a:xfrm>
            <a:off x="332509" y="2605736"/>
            <a:ext cx="3377046" cy="1581801"/>
          </a:xfrm>
        </p:spPr>
        <p:txBody>
          <a:bodyPr/>
          <a:lstStyle/>
          <a:p>
            <a:r>
              <a:rPr lang="fr-FR" sz="2000" b="1" i="1" dirty="0">
                <a:solidFill>
                  <a:srgbClr val="FFE181"/>
                </a:solidFill>
              </a:rPr>
              <a:t>Préparé par: </a:t>
            </a:r>
          </a:p>
          <a:p>
            <a:r>
              <a:rPr lang="fr-FR" sz="2000" b="1" i="1" dirty="0">
                <a:solidFill>
                  <a:srgbClr val="FFE181"/>
                </a:solidFill>
              </a:rPr>
              <a:t>Hassan Abdallah</a:t>
            </a:r>
          </a:p>
          <a:p>
            <a:r>
              <a:rPr lang="en-US" b="1" i="1" dirty="0">
                <a:solidFill>
                  <a:srgbClr val="FFE181"/>
                </a:solidFill>
              </a:rPr>
              <a:t>Sous La direction de</a:t>
            </a:r>
          </a:p>
          <a:p>
            <a:r>
              <a:rPr lang="en-US" b="1" i="1" dirty="0">
                <a:solidFill>
                  <a:srgbClr val="FFE181"/>
                </a:solidFill>
              </a:rPr>
              <a:t>Dr. </a:t>
            </a:r>
            <a:r>
              <a:rPr lang="en-US" b="1" i="1" dirty="0" err="1">
                <a:solidFill>
                  <a:srgbClr val="FFE181"/>
                </a:solidFill>
              </a:rPr>
              <a:t>Zein</a:t>
            </a:r>
            <a:r>
              <a:rPr lang="en-US" b="1" i="1" dirty="0">
                <a:solidFill>
                  <a:srgbClr val="FFE181"/>
                </a:solidFill>
              </a:rPr>
              <a:t> Al </a:t>
            </a:r>
            <a:r>
              <a:rPr lang="en-US" b="1" i="1" dirty="0" err="1">
                <a:solidFill>
                  <a:srgbClr val="FFE181"/>
                </a:solidFill>
              </a:rPr>
              <a:t>Abidin</a:t>
            </a:r>
            <a:r>
              <a:rPr lang="en-US" b="1" i="1" dirty="0">
                <a:solidFill>
                  <a:srgbClr val="FFE181"/>
                </a:solidFill>
              </a:rPr>
              <a:t> Ibrahim</a:t>
            </a:r>
          </a:p>
          <a:p>
            <a:endParaRPr lang="en-US" b="1" i="1"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idx="4"/>
          </p:nvPr>
        </p:nvSpPr>
        <p:spPr>
          <a:xfrm>
            <a:off x="2740649" y="387100"/>
            <a:ext cx="3919923" cy="568863"/>
          </a:xfrm>
          <a:prstGeom prst="rect">
            <a:avLst/>
          </a:prstGeom>
        </p:spPr>
        <p:txBody>
          <a:bodyPr spcFirstLastPara="1" wrap="square" lIns="91425" tIns="91425" rIns="91425" bIns="91425" anchor="t" anchorCtr="0">
            <a:noAutofit/>
          </a:bodyPr>
          <a:lstStyle/>
          <a:p>
            <a:pPr lvl="0"/>
            <a:r>
              <a:rPr lang="en-US" dirty="0" err="1"/>
              <a:t>Principales</a:t>
            </a:r>
            <a:r>
              <a:rPr lang="en-US" dirty="0"/>
              <a:t> </a:t>
            </a:r>
            <a:r>
              <a:rPr lang="en-US" dirty="0" err="1"/>
              <a:t>Besoins</a:t>
            </a:r>
            <a:endParaRPr dirty="0"/>
          </a:p>
        </p:txBody>
      </p:sp>
      <p:sp>
        <p:nvSpPr>
          <p:cNvPr id="285" name="Google Shape;285;p40"/>
          <p:cNvSpPr/>
          <p:nvPr/>
        </p:nvSpPr>
        <p:spPr>
          <a:xfrm>
            <a:off x="2250625" y="1743306"/>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5799275" y="1743306"/>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txBox="1">
            <a:spLocks noGrp="1"/>
          </p:cNvSpPr>
          <p:nvPr>
            <p:ph type="title"/>
          </p:nvPr>
        </p:nvSpPr>
        <p:spPr>
          <a:xfrm>
            <a:off x="1597375" y="3086216"/>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Commander des repas via le system</a:t>
            </a:r>
            <a:endParaRPr dirty="0"/>
          </a:p>
        </p:txBody>
      </p:sp>
      <p:sp>
        <p:nvSpPr>
          <p:cNvPr id="301" name="Google Shape;301;p40"/>
          <p:cNvSpPr txBox="1">
            <a:spLocks noGrp="1"/>
          </p:cNvSpPr>
          <p:nvPr>
            <p:ph type="title" idx="2"/>
          </p:nvPr>
        </p:nvSpPr>
        <p:spPr>
          <a:xfrm>
            <a:off x="5146025" y="3086216"/>
            <a:ext cx="2400600" cy="447600"/>
          </a:xfrm>
          <a:prstGeom prst="rect">
            <a:avLst/>
          </a:prstGeom>
        </p:spPr>
        <p:txBody>
          <a:bodyPr spcFirstLastPara="1" wrap="square" lIns="91425" tIns="91425" rIns="91425" bIns="91425" anchor="b" anchorCtr="0">
            <a:noAutofit/>
          </a:bodyPr>
          <a:lstStyle/>
          <a:p>
            <a:r>
              <a:rPr lang="en" dirty="0"/>
              <a:t>Le system doit </a:t>
            </a:r>
            <a:r>
              <a:rPr lang="en-US" b="1" dirty="0"/>
              <a:t>ê</a:t>
            </a:r>
            <a:r>
              <a:rPr lang="en" dirty="0"/>
              <a:t>tre facile et rapide</a:t>
            </a:r>
            <a:endParaRPr dirty="0"/>
          </a:p>
        </p:txBody>
      </p:sp>
      <p:sp>
        <p:nvSpPr>
          <p:cNvPr id="22" name="TextBox 21">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595" y="2005170"/>
            <a:ext cx="498764" cy="5514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900" y="2047426"/>
            <a:ext cx="498764" cy="509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idx="2"/>
          </p:nvPr>
        </p:nvSpPr>
        <p:spPr>
          <a:xfrm>
            <a:off x="1812750" y="393056"/>
            <a:ext cx="5518500" cy="447600"/>
          </a:xfrm>
          <a:prstGeom prst="rect">
            <a:avLst/>
          </a:prstGeom>
        </p:spPr>
        <p:txBody>
          <a:bodyPr spcFirstLastPara="1" wrap="square" lIns="91425" tIns="91425" rIns="91425" bIns="91425" anchor="t" anchorCtr="0">
            <a:noAutofit/>
          </a:bodyPr>
          <a:lstStyle/>
          <a:p>
            <a:pPr lvl="0"/>
            <a:r>
              <a:rPr lang="en-US" dirty="0" err="1"/>
              <a:t>objectif</a:t>
            </a:r>
            <a:r>
              <a:rPr lang="en-US" dirty="0"/>
              <a:t> du </a:t>
            </a:r>
            <a:r>
              <a:rPr lang="en-US" dirty="0" err="1"/>
              <a:t>projet</a:t>
            </a:r>
            <a:endParaRPr lang="en-US" dirty="0"/>
          </a:p>
        </p:txBody>
      </p:sp>
      <p:sp>
        <p:nvSpPr>
          <p:cNvPr id="333" name="Google Shape;333;p43"/>
          <p:cNvSpPr/>
          <p:nvPr/>
        </p:nvSpPr>
        <p:spPr>
          <a:xfrm>
            <a:off x="1159275" y="1944712"/>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3069725" y="1944712"/>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4980175" y="1944712"/>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6890625" y="1944712"/>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43"/>
          <p:cNvGrpSpPr/>
          <p:nvPr/>
        </p:nvGrpSpPr>
        <p:grpSpPr>
          <a:xfrm>
            <a:off x="7227270" y="2282524"/>
            <a:ext cx="420811" cy="418507"/>
            <a:chOff x="-5971525" y="3273750"/>
            <a:chExt cx="292250" cy="290650"/>
          </a:xfrm>
        </p:grpSpPr>
        <p:sp>
          <p:nvSpPr>
            <p:cNvPr id="359" name="Google Shape;359;p4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43"/>
          <p:cNvSpPr txBox="1">
            <a:spLocks noGrp="1"/>
          </p:cNvSpPr>
          <p:nvPr>
            <p:ph type="title"/>
          </p:nvPr>
        </p:nvSpPr>
        <p:spPr>
          <a:xfrm>
            <a:off x="867225" y="3253378"/>
            <a:ext cx="1678200" cy="447600"/>
          </a:xfrm>
          <a:prstGeom prst="rect">
            <a:avLst/>
          </a:prstGeom>
        </p:spPr>
        <p:txBody>
          <a:bodyPr spcFirstLastPara="1" wrap="square" lIns="91425" tIns="91425" rIns="91425" bIns="91425" anchor="b" anchorCtr="0">
            <a:noAutofit/>
          </a:bodyPr>
          <a:lstStyle/>
          <a:p>
            <a:pPr lvl="0"/>
            <a:r>
              <a:rPr lang="en-US" dirty="0" err="1"/>
              <a:t>objectif</a:t>
            </a:r>
            <a:r>
              <a:rPr lang="en-US" dirty="0"/>
              <a:t> </a:t>
            </a:r>
            <a:r>
              <a:rPr lang="en" dirty="0"/>
              <a:t>1</a:t>
            </a:r>
            <a:endParaRPr dirty="0"/>
          </a:p>
        </p:txBody>
      </p:sp>
      <p:sp>
        <p:nvSpPr>
          <p:cNvPr id="362" name="Google Shape;362;p43"/>
          <p:cNvSpPr txBox="1">
            <a:spLocks noGrp="1"/>
          </p:cNvSpPr>
          <p:nvPr>
            <p:ph type="subTitle" idx="1"/>
          </p:nvPr>
        </p:nvSpPr>
        <p:spPr>
          <a:xfrm>
            <a:off x="867225" y="3655625"/>
            <a:ext cx="1678200" cy="978720"/>
          </a:xfrm>
          <a:prstGeom prst="rect">
            <a:avLst/>
          </a:prstGeom>
        </p:spPr>
        <p:txBody>
          <a:bodyPr spcFirstLastPara="1" wrap="square" lIns="91425" tIns="91425" rIns="91425" bIns="91425" anchor="t" anchorCtr="0">
            <a:noAutofit/>
          </a:bodyPr>
          <a:lstStyle/>
          <a:p>
            <a:pPr marL="0" lvl="0" indent="0"/>
            <a:r>
              <a:rPr lang="fr-FR" dirty="0"/>
              <a:t>réduit les risques d'erreur dans la commande</a:t>
            </a:r>
            <a:endParaRPr dirty="0"/>
          </a:p>
        </p:txBody>
      </p:sp>
      <p:sp>
        <p:nvSpPr>
          <p:cNvPr id="363" name="Google Shape;363;p43"/>
          <p:cNvSpPr txBox="1">
            <a:spLocks noGrp="1"/>
          </p:cNvSpPr>
          <p:nvPr>
            <p:ph type="title" idx="3"/>
          </p:nvPr>
        </p:nvSpPr>
        <p:spPr>
          <a:xfrm>
            <a:off x="2777675" y="3242987"/>
            <a:ext cx="1678200" cy="447600"/>
          </a:xfrm>
          <a:prstGeom prst="rect">
            <a:avLst/>
          </a:prstGeom>
        </p:spPr>
        <p:txBody>
          <a:bodyPr spcFirstLastPara="1" wrap="square" lIns="91425" tIns="91425" rIns="91425" bIns="91425" anchor="b" anchorCtr="0">
            <a:noAutofit/>
          </a:bodyPr>
          <a:lstStyle/>
          <a:p>
            <a:pPr lvl="0"/>
            <a:r>
              <a:rPr lang="en-US" dirty="0" err="1"/>
              <a:t>objectif</a:t>
            </a:r>
            <a:r>
              <a:rPr lang="en-US" dirty="0"/>
              <a:t> </a:t>
            </a:r>
            <a:r>
              <a:rPr lang="en" dirty="0"/>
              <a:t>2</a:t>
            </a:r>
            <a:endParaRPr dirty="0"/>
          </a:p>
        </p:txBody>
      </p:sp>
      <p:sp>
        <p:nvSpPr>
          <p:cNvPr id="364" name="Google Shape;364;p43"/>
          <p:cNvSpPr txBox="1">
            <a:spLocks noGrp="1"/>
          </p:cNvSpPr>
          <p:nvPr>
            <p:ph type="subTitle" idx="4"/>
          </p:nvPr>
        </p:nvSpPr>
        <p:spPr>
          <a:xfrm>
            <a:off x="2777675" y="3562107"/>
            <a:ext cx="1678200" cy="1176148"/>
          </a:xfrm>
          <a:prstGeom prst="rect">
            <a:avLst/>
          </a:prstGeom>
        </p:spPr>
        <p:txBody>
          <a:bodyPr spcFirstLastPara="1" wrap="square" lIns="91425" tIns="91425" rIns="91425" bIns="91425" anchor="t" anchorCtr="0">
            <a:noAutofit/>
          </a:bodyPr>
          <a:lstStyle/>
          <a:p>
            <a:pPr marL="0" lvl="0" indent="0"/>
            <a:r>
              <a:rPr lang="fr-FR" dirty="0"/>
              <a:t>réduire le nombre d'employées dans la restaurant</a:t>
            </a:r>
            <a:endParaRPr dirty="0"/>
          </a:p>
        </p:txBody>
      </p:sp>
      <p:sp>
        <p:nvSpPr>
          <p:cNvPr id="365" name="Google Shape;365;p43"/>
          <p:cNvSpPr txBox="1">
            <a:spLocks noGrp="1"/>
          </p:cNvSpPr>
          <p:nvPr>
            <p:ph type="title" idx="5"/>
          </p:nvPr>
        </p:nvSpPr>
        <p:spPr>
          <a:xfrm>
            <a:off x="4688125" y="3242987"/>
            <a:ext cx="1678200" cy="447600"/>
          </a:xfrm>
          <a:prstGeom prst="rect">
            <a:avLst/>
          </a:prstGeom>
        </p:spPr>
        <p:txBody>
          <a:bodyPr spcFirstLastPara="1" wrap="square" lIns="91425" tIns="91425" rIns="91425" bIns="91425" anchor="b" anchorCtr="0">
            <a:noAutofit/>
          </a:bodyPr>
          <a:lstStyle/>
          <a:p>
            <a:pPr lvl="0"/>
            <a:r>
              <a:rPr lang="en-US" dirty="0" err="1"/>
              <a:t>objectif</a:t>
            </a:r>
            <a:r>
              <a:rPr lang="en-US" dirty="0"/>
              <a:t> </a:t>
            </a:r>
            <a:r>
              <a:rPr lang="en" dirty="0"/>
              <a:t>3</a:t>
            </a:r>
            <a:endParaRPr dirty="0"/>
          </a:p>
        </p:txBody>
      </p:sp>
      <p:sp>
        <p:nvSpPr>
          <p:cNvPr id="366" name="Google Shape;366;p43"/>
          <p:cNvSpPr txBox="1">
            <a:spLocks noGrp="1"/>
          </p:cNvSpPr>
          <p:nvPr>
            <p:ph type="subTitle" idx="6"/>
          </p:nvPr>
        </p:nvSpPr>
        <p:spPr>
          <a:xfrm>
            <a:off x="4688125" y="3624453"/>
            <a:ext cx="16782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a:t>
            </a:r>
            <a:r>
              <a:rPr lang="en" dirty="0"/>
              <a:t>eduire le temps du commande</a:t>
            </a:r>
            <a:endParaRPr dirty="0"/>
          </a:p>
        </p:txBody>
      </p:sp>
      <p:sp>
        <p:nvSpPr>
          <p:cNvPr id="367" name="Google Shape;367;p43"/>
          <p:cNvSpPr txBox="1">
            <a:spLocks noGrp="1"/>
          </p:cNvSpPr>
          <p:nvPr>
            <p:ph type="title" idx="7"/>
          </p:nvPr>
        </p:nvSpPr>
        <p:spPr>
          <a:xfrm>
            <a:off x="6598575" y="3253378"/>
            <a:ext cx="1678200" cy="373049"/>
          </a:xfrm>
          <a:prstGeom prst="rect">
            <a:avLst/>
          </a:prstGeom>
        </p:spPr>
        <p:txBody>
          <a:bodyPr spcFirstLastPara="1" wrap="square" lIns="91425" tIns="91425" rIns="91425" bIns="91425" anchor="b" anchorCtr="0">
            <a:noAutofit/>
          </a:bodyPr>
          <a:lstStyle/>
          <a:p>
            <a:pPr lvl="0"/>
            <a:r>
              <a:rPr lang="en-US" dirty="0" err="1"/>
              <a:t>objectif</a:t>
            </a:r>
            <a:r>
              <a:rPr lang="en-US" dirty="0"/>
              <a:t> </a:t>
            </a:r>
            <a:r>
              <a:rPr lang="en" dirty="0"/>
              <a:t>4</a:t>
            </a:r>
            <a:endParaRPr dirty="0"/>
          </a:p>
        </p:txBody>
      </p:sp>
      <p:sp>
        <p:nvSpPr>
          <p:cNvPr id="368" name="Google Shape;368;p43"/>
          <p:cNvSpPr txBox="1">
            <a:spLocks noGrp="1"/>
          </p:cNvSpPr>
          <p:nvPr>
            <p:ph type="subTitle" idx="8"/>
          </p:nvPr>
        </p:nvSpPr>
        <p:spPr>
          <a:xfrm>
            <a:off x="6583968" y="3582888"/>
            <a:ext cx="1678200" cy="1030675"/>
          </a:xfrm>
          <a:prstGeom prst="rect">
            <a:avLst/>
          </a:prstGeom>
        </p:spPr>
        <p:txBody>
          <a:bodyPr spcFirstLastPara="1" wrap="square" lIns="91425" tIns="91425" rIns="91425" bIns="91425" anchor="t" anchorCtr="0">
            <a:noAutofit/>
          </a:bodyPr>
          <a:lstStyle/>
          <a:p>
            <a:pPr marL="0" lvl="0" indent="0"/>
            <a:r>
              <a:rPr lang="fr-FR"/>
              <a:t>Bonne Collaboration entre </a:t>
            </a:r>
            <a:r>
              <a:rPr lang="fr-FR" dirty="0"/>
              <a:t>les  employés du restaurant</a:t>
            </a:r>
            <a:endParaRPr dirty="0"/>
          </a:p>
        </p:txBody>
      </p:sp>
      <p:sp>
        <p:nvSpPr>
          <p:cNvPr id="39" name="TextBox 38">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70" y="2192468"/>
            <a:ext cx="725110" cy="5283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5552" y="2128603"/>
            <a:ext cx="862446" cy="656044"/>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843" y="2237184"/>
            <a:ext cx="498764" cy="509155"/>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idx="6"/>
          </p:nvPr>
        </p:nvSpPr>
        <p:spPr>
          <a:xfrm>
            <a:off x="1812750" y="393056"/>
            <a:ext cx="5518500" cy="447600"/>
          </a:xfrm>
          <a:prstGeom prst="rect">
            <a:avLst/>
          </a:prstGeom>
        </p:spPr>
        <p:txBody>
          <a:bodyPr spcFirstLastPara="1" wrap="square" lIns="91425" tIns="91425" rIns="91425" bIns="91425" anchor="t" anchorCtr="0">
            <a:noAutofit/>
          </a:bodyPr>
          <a:lstStyle/>
          <a:p>
            <a:pPr lvl="0"/>
            <a:r>
              <a:rPr lang="fr-FR" dirty="0"/>
              <a:t>Environnement d'exploitation</a:t>
            </a:r>
          </a:p>
        </p:txBody>
      </p:sp>
      <p:sp>
        <p:nvSpPr>
          <p:cNvPr id="218" name="Google Shape;218;p34"/>
          <p:cNvSpPr/>
          <p:nvPr/>
        </p:nvSpPr>
        <p:spPr>
          <a:xfrm>
            <a:off x="1466900" y="1943081"/>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4024950" y="1943081"/>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6583000" y="1943081"/>
            <a:ext cx="1094100" cy="109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txBox="1">
            <a:spLocks noGrp="1"/>
          </p:cNvSpPr>
          <p:nvPr>
            <p:ph type="title"/>
          </p:nvPr>
        </p:nvSpPr>
        <p:spPr>
          <a:xfrm>
            <a:off x="813650" y="3284561"/>
            <a:ext cx="2400600" cy="447600"/>
          </a:xfrm>
          <a:prstGeom prst="rect">
            <a:avLst/>
          </a:prstGeom>
        </p:spPr>
        <p:txBody>
          <a:bodyPr spcFirstLastPara="1" wrap="square" lIns="91425" tIns="91425" rIns="91425" bIns="91425" anchor="b" anchorCtr="0">
            <a:noAutofit/>
          </a:bodyPr>
          <a:lstStyle/>
          <a:p>
            <a:pPr lvl="0"/>
            <a:r>
              <a:rPr lang="fr-FR" dirty="0"/>
              <a:t>ASP .NET </a:t>
            </a:r>
            <a:r>
              <a:rPr lang="fr-FR" dirty="0" err="1"/>
              <a:t>Core</a:t>
            </a:r>
            <a:r>
              <a:rPr lang="fr-FR" dirty="0"/>
              <a:t> 3.1</a:t>
            </a:r>
            <a:endParaRPr dirty="0"/>
          </a:p>
        </p:txBody>
      </p:sp>
      <p:sp>
        <p:nvSpPr>
          <p:cNvPr id="242" name="Google Shape;242;p34"/>
          <p:cNvSpPr txBox="1">
            <a:spLocks noGrp="1"/>
          </p:cNvSpPr>
          <p:nvPr>
            <p:ph type="title" idx="2"/>
          </p:nvPr>
        </p:nvSpPr>
        <p:spPr>
          <a:xfrm>
            <a:off x="3371700" y="3284561"/>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PWA</a:t>
            </a:r>
            <a:endParaRPr dirty="0"/>
          </a:p>
        </p:txBody>
      </p:sp>
      <p:sp>
        <p:nvSpPr>
          <p:cNvPr id="244" name="Google Shape;244;p34"/>
          <p:cNvSpPr txBox="1">
            <a:spLocks noGrp="1"/>
          </p:cNvSpPr>
          <p:nvPr>
            <p:ph type="title" idx="4"/>
          </p:nvPr>
        </p:nvSpPr>
        <p:spPr>
          <a:xfrm>
            <a:off x="5929750" y="3284561"/>
            <a:ext cx="2400600" cy="447600"/>
          </a:xfrm>
          <a:prstGeom prst="rect">
            <a:avLst/>
          </a:prstGeom>
        </p:spPr>
        <p:txBody>
          <a:bodyPr spcFirstLastPara="1" wrap="square" lIns="91425" tIns="91425" rIns="91425" bIns="91425" anchor="b" anchorCtr="0">
            <a:noAutofit/>
          </a:bodyPr>
          <a:lstStyle/>
          <a:p>
            <a:pPr lvl="0"/>
            <a:r>
              <a:rPr lang="fr-FR" dirty="0" err="1"/>
              <a:t>GitHub</a:t>
            </a:r>
            <a:endParaRPr dirty="0"/>
          </a:p>
        </p:txBody>
      </p:sp>
      <p:sp>
        <p:nvSpPr>
          <p:cNvPr id="31" name="TextBox 30">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565" y="2102521"/>
            <a:ext cx="1008770" cy="77521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753" y="1995441"/>
            <a:ext cx="1210594" cy="96596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071" y="2133886"/>
            <a:ext cx="649858" cy="582277"/>
          </a:xfrm>
          <a:prstGeom prst="rect">
            <a:avLst/>
          </a:prstGeom>
        </p:spPr>
      </p:pic>
    </p:spTree>
    <p:extLst>
      <p:ext uri="{BB962C8B-B14F-4D97-AF65-F5344CB8AC3E}">
        <p14:creationId xmlns:p14="http://schemas.microsoft.com/office/powerpoint/2010/main" val="33766433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2158050" y="3522149"/>
            <a:ext cx="4827900" cy="1156500"/>
          </a:xfrm>
          <a:prstGeom prst="rect">
            <a:avLst/>
          </a:prstGeom>
        </p:spPr>
        <p:txBody>
          <a:bodyPr spcFirstLastPara="1" wrap="square" lIns="91425" tIns="91425" rIns="91425" bIns="91425" anchor="b" anchorCtr="0">
            <a:noAutofit/>
          </a:bodyPr>
          <a:lstStyle/>
          <a:p>
            <a:pPr lvl="0"/>
            <a:r>
              <a:rPr lang="en-US" sz="3600" dirty="0" err="1"/>
              <a:t>Prototypage</a:t>
            </a:r>
            <a:endParaRPr sz="3600" dirty="0">
              <a:solidFill>
                <a:schemeClr val="dk2"/>
              </a:solidFill>
            </a:endParaRPr>
          </a:p>
        </p:txBody>
      </p:sp>
      <p:sp>
        <p:nvSpPr>
          <p:cNvPr id="3" name="TextBox 2">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l="12521" r="28219"/>
          <a:stretch/>
        </p:blipFill>
        <p:spPr>
          <a:xfrm>
            <a:off x="4571998" y="0"/>
            <a:ext cx="4571999" cy="5143500"/>
          </a:xfrm>
          <a:prstGeom prst="rect">
            <a:avLst/>
          </a:prstGeom>
          <a:noFill/>
          <a:ln>
            <a:noFill/>
          </a:ln>
        </p:spPr>
      </p:pic>
      <p:sp>
        <p:nvSpPr>
          <p:cNvPr id="278" name="Google Shape;278;p39"/>
          <p:cNvSpPr txBox="1">
            <a:spLocks noGrp="1"/>
          </p:cNvSpPr>
          <p:nvPr>
            <p:ph type="title"/>
          </p:nvPr>
        </p:nvSpPr>
        <p:spPr>
          <a:xfrm>
            <a:off x="1484609" y="1624438"/>
            <a:ext cx="2072400" cy="447600"/>
          </a:xfrm>
          <a:prstGeom prst="rect">
            <a:avLst/>
          </a:prstGeom>
        </p:spPr>
        <p:txBody>
          <a:bodyPr spcFirstLastPara="1" wrap="square" lIns="91425" tIns="91425" rIns="91425" bIns="91425" anchor="b" anchorCtr="0">
            <a:noAutofit/>
          </a:bodyPr>
          <a:lstStyle/>
          <a:p>
            <a:pPr lvl="0"/>
            <a:r>
              <a:rPr lang="en-US" dirty="0"/>
              <a:t>Prototype 1</a:t>
            </a:r>
            <a:endParaRPr dirty="0"/>
          </a:p>
        </p:txBody>
      </p:sp>
      <p:sp>
        <p:nvSpPr>
          <p:cNvPr id="279" name="Google Shape;279;p39"/>
          <p:cNvSpPr txBox="1">
            <a:spLocks noGrp="1"/>
          </p:cNvSpPr>
          <p:nvPr>
            <p:ph type="subTitle" idx="1"/>
          </p:nvPr>
        </p:nvSpPr>
        <p:spPr>
          <a:xfrm>
            <a:off x="1257809" y="2256663"/>
            <a:ext cx="2526000" cy="12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5" name="TextBox 4">
            <a:extLst>
              <a:ext uri="{FF2B5EF4-FFF2-40B4-BE49-F238E27FC236}">
                <a16:creationId xmlns:a16="http://schemas.microsoft.com/office/drawing/2014/main" id="{F5E9D64E-D4D1-413D-A9F1-6C2D5E503117}"/>
              </a:ext>
            </a:extLst>
          </p:cNvPr>
          <p:cNvSpPr txBox="1"/>
          <p:nvPr/>
        </p:nvSpPr>
        <p:spPr>
          <a:xfrm>
            <a:off x="435567" y="4897278"/>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extLst>
      <p:ext uri="{BB962C8B-B14F-4D97-AF65-F5344CB8AC3E}">
        <p14:creationId xmlns:p14="http://schemas.microsoft.com/office/powerpoint/2010/main" val="32944457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l="12521" r="28219"/>
          <a:stretch/>
        </p:blipFill>
        <p:spPr>
          <a:xfrm>
            <a:off x="4571998" y="0"/>
            <a:ext cx="4571999" cy="5143500"/>
          </a:xfrm>
          <a:prstGeom prst="rect">
            <a:avLst/>
          </a:prstGeom>
          <a:noFill/>
          <a:ln>
            <a:noFill/>
          </a:ln>
        </p:spPr>
      </p:pic>
      <p:sp>
        <p:nvSpPr>
          <p:cNvPr id="278" name="Google Shape;278;p39"/>
          <p:cNvSpPr txBox="1">
            <a:spLocks noGrp="1"/>
          </p:cNvSpPr>
          <p:nvPr>
            <p:ph type="title"/>
          </p:nvPr>
        </p:nvSpPr>
        <p:spPr>
          <a:xfrm>
            <a:off x="1484609" y="1624438"/>
            <a:ext cx="2072400" cy="447600"/>
          </a:xfrm>
          <a:prstGeom prst="rect">
            <a:avLst/>
          </a:prstGeom>
        </p:spPr>
        <p:txBody>
          <a:bodyPr spcFirstLastPara="1" wrap="square" lIns="91425" tIns="91425" rIns="91425" bIns="91425" anchor="b" anchorCtr="0">
            <a:noAutofit/>
          </a:bodyPr>
          <a:lstStyle/>
          <a:p>
            <a:pPr lvl="0"/>
            <a:r>
              <a:rPr lang="en-US" dirty="0"/>
              <a:t>Prototype 2</a:t>
            </a:r>
            <a:endParaRPr dirty="0"/>
          </a:p>
        </p:txBody>
      </p:sp>
      <p:sp>
        <p:nvSpPr>
          <p:cNvPr id="279" name="Google Shape;279;p39"/>
          <p:cNvSpPr txBox="1">
            <a:spLocks noGrp="1"/>
          </p:cNvSpPr>
          <p:nvPr>
            <p:ph type="subTitle" idx="1"/>
          </p:nvPr>
        </p:nvSpPr>
        <p:spPr>
          <a:xfrm>
            <a:off x="1257809" y="2256663"/>
            <a:ext cx="2526000" cy="12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5" name="TextBox 4">
            <a:extLst>
              <a:ext uri="{FF2B5EF4-FFF2-40B4-BE49-F238E27FC236}">
                <a16:creationId xmlns:a16="http://schemas.microsoft.com/office/drawing/2014/main" id="{F5E9D64E-D4D1-413D-A9F1-6C2D5E503117}"/>
              </a:ext>
            </a:extLst>
          </p:cNvPr>
          <p:cNvSpPr txBox="1"/>
          <p:nvPr/>
        </p:nvSpPr>
        <p:spPr>
          <a:xfrm>
            <a:off x="497913" y="4931613"/>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extLst>
      <p:ext uri="{BB962C8B-B14F-4D97-AF65-F5344CB8AC3E}">
        <p14:creationId xmlns:p14="http://schemas.microsoft.com/office/powerpoint/2010/main" val="24586039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idx="2"/>
          </p:nvPr>
        </p:nvSpPr>
        <p:spPr>
          <a:xfrm>
            <a:off x="1812750" y="393056"/>
            <a:ext cx="5518500" cy="447600"/>
          </a:xfrm>
          <a:prstGeom prst="rect">
            <a:avLst/>
          </a:prstGeom>
        </p:spPr>
        <p:txBody>
          <a:bodyPr spcFirstLastPara="1" wrap="square" lIns="91425" tIns="91425" rIns="91425" bIns="91425" anchor="t" anchorCtr="0">
            <a:noAutofit/>
          </a:bodyPr>
          <a:lstStyle/>
          <a:p>
            <a:pPr lvl="0"/>
            <a:r>
              <a:rPr lang="fr-FR" b="1" dirty="0"/>
              <a:t>Conclusion et Considérations pour la future</a:t>
            </a:r>
            <a:endParaRPr lang="en-US" dirty="0"/>
          </a:p>
        </p:txBody>
      </p:sp>
      <p:sp>
        <p:nvSpPr>
          <p:cNvPr id="48" name="Google Shape;252;p35"/>
          <p:cNvSpPr txBox="1">
            <a:spLocks/>
          </p:cNvSpPr>
          <p:nvPr/>
        </p:nvSpPr>
        <p:spPr>
          <a:xfrm>
            <a:off x="467591" y="2465411"/>
            <a:ext cx="8188035" cy="223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600"/>
              <a:buFont typeface="Work Sans Regular"/>
              <a:buNone/>
              <a:defRPr sz="2600" b="0" i="0" u="none" strike="noStrike" cap="none">
                <a:solidFill>
                  <a:schemeClr val="accent2"/>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2600"/>
              <a:buFont typeface="Arial"/>
              <a:buNone/>
              <a:defRPr sz="2600" b="0" i="0" u="none" strike="noStrike" cap="none">
                <a:solidFill>
                  <a:schemeClr val="accent2"/>
                </a:solidFill>
                <a:latin typeface="Arial"/>
                <a:ea typeface="Arial"/>
                <a:cs typeface="Arial"/>
                <a:sym typeface="Arial"/>
              </a:defRPr>
            </a:lvl9pPr>
          </a:lstStyle>
          <a:p>
            <a:pPr algn="l">
              <a:buClr>
                <a:schemeClr val="accent1"/>
              </a:buClr>
            </a:pPr>
            <a:r>
              <a:rPr lang="fr-FR" sz="2000" dirty="0">
                <a:latin typeface="+mj-lt"/>
              </a:rPr>
              <a:t>Pour familiariser en plus l’utilisateur à utiliser l’application on propose une fonctionnalité d’avoir un compte optionnel pour le client d’où il peut sauvegarder ses repas ou commandes préfères, en plus que ses allergies</a:t>
            </a:r>
          </a:p>
        </p:txBody>
      </p:sp>
      <p:sp>
        <p:nvSpPr>
          <p:cNvPr id="49" name="TextBox 48">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extLst>
      <p:ext uri="{BB962C8B-B14F-4D97-AF65-F5344CB8AC3E}">
        <p14:creationId xmlns:p14="http://schemas.microsoft.com/office/powerpoint/2010/main" val="3027144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63788" y="1959682"/>
            <a:ext cx="3816424" cy="1224136"/>
          </a:xfrm>
        </p:spPr>
        <p:txBody>
          <a:bodyPr/>
          <a:lstStyle/>
          <a:p>
            <a:r>
              <a:rPr lang="en-US" altLang="ko-KR" dirty="0"/>
              <a:t>Merci de </a:t>
            </a:r>
            <a:r>
              <a:rPr lang="fr-FR" altLang="ko-KR" dirty="0"/>
              <a:t>votre</a:t>
            </a:r>
            <a:r>
              <a:rPr lang="en-US" altLang="ko-KR" dirty="0"/>
              <a:t> attention !</a:t>
            </a:r>
            <a:endParaRPr lang="ko-KR" altLang="en-US" dirty="0"/>
          </a:p>
        </p:txBody>
      </p:sp>
      <p:sp>
        <p:nvSpPr>
          <p:cNvPr id="4" name="TextBox 3">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extLst>
      <p:ext uri="{BB962C8B-B14F-4D97-AF65-F5344CB8AC3E}">
        <p14:creationId xmlns:p14="http://schemas.microsoft.com/office/powerpoint/2010/main" val="40444832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xEl>
                                              <p:pRg st="0" end="0"/>
                                            </p:txEl>
                                          </p:spTgt>
                                        </p:tgtEl>
                                        <p:attrNameLst>
                                          <p:attrName>ppt_x</p:attrName>
                                          <p:attrName>ppt_y</p:attrName>
                                        </p:attrNameLst>
                                      </p:cBhvr>
                                    </p:animMotion>
                                    <p:animRot by="1500000">
                                      <p:cBhvr>
                                        <p:cTn id="7" dur="125" fill="hold">
                                          <p:stCondLst>
                                            <p:cond delay="0"/>
                                          </p:stCondLst>
                                        </p:cTn>
                                        <p:tgtEl>
                                          <p:spTgt spid="2">
                                            <p:txEl>
                                              <p:pRg st="0" end="0"/>
                                            </p:txEl>
                                          </p:spTgt>
                                        </p:tgtEl>
                                        <p:attrNameLst>
                                          <p:attrName>r</p:attrName>
                                        </p:attrNameLst>
                                      </p:cBhvr>
                                    </p:animRot>
                                    <p:animRot by="-1500000">
                                      <p:cBhvr>
                                        <p:cTn id="8" dur="125" fill="hold">
                                          <p:stCondLst>
                                            <p:cond delay="125"/>
                                          </p:stCondLst>
                                        </p:cTn>
                                        <p:tgtEl>
                                          <p:spTgt spid="2">
                                            <p:txEl>
                                              <p:pRg st="0" end="0"/>
                                            </p:txEl>
                                          </p:spTgt>
                                        </p:tgtEl>
                                        <p:attrNameLst>
                                          <p:attrName>r</p:attrName>
                                        </p:attrNameLst>
                                      </p:cBhvr>
                                    </p:animRot>
                                    <p:animRot by="-1500000">
                                      <p:cBhvr>
                                        <p:cTn id="9" dur="125" fill="hold">
                                          <p:stCondLst>
                                            <p:cond delay="250"/>
                                          </p:stCondLst>
                                        </p:cTn>
                                        <p:tgtEl>
                                          <p:spTgt spid="2">
                                            <p:txEl>
                                              <p:pRg st="0" end="0"/>
                                            </p:txEl>
                                          </p:spTgt>
                                        </p:tgtEl>
                                        <p:attrNameLst>
                                          <p:attrName>r</p:attrName>
                                        </p:attrNameLst>
                                      </p:cBhvr>
                                    </p:animRot>
                                    <p:animRot by="1500000">
                                      <p:cBhvr>
                                        <p:cTn id="10" dur="125" fill="hold">
                                          <p:stCondLst>
                                            <p:cond delay="375"/>
                                          </p:stCondLst>
                                        </p:cTn>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idx="21"/>
          </p:nvPr>
        </p:nvSpPr>
        <p:spPr>
          <a:xfrm>
            <a:off x="2740650" y="388586"/>
            <a:ext cx="36627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80" name="Google Shape;180;p31"/>
          <p:cNvSpPr txBox="1">
            <a:spLocks noGrp="1"/>
          </p:cNvSpPr>
          <p:nvPr>
            <p:ph type="title"/>
          </p:nvPr>
        </p:nvSpPr>
        <p:spPr>
          <a:xfrm>
            <a:off x="661250" y="1895723"/>
            <a:ext cx="2400600" cy="447600"/>
          </a:xfrm>
          <a:prstGeom prst="rect">
            <a:avLst/>
          </a:prstGeom>
        </p:spPr>
        <p:txBody>
          <a:bodyPr spcFirstLastPara="1" wrap="square" lIns="91425" tIns="91425" rIns="91425" bIns="91425" anchor="b" anchorCtr="0">
            <a:noAutofit/>
          </a:bodyPr>
          <a:lstStyle/>
          <a:p>
            <a:pPr lvl="0"/>
            <a:r>
              <a:rPr lang="en-US" dirty="0"/>
              <a:t>À propos </a:t>
            </a:r>
            <a:r>
              <a:rPr lang="fr-FR" dirty="0"/>
              <a:t>du</a:t>
            </a:r>
            <a:r>
              <a:rPr lang="en-US" dirty="0"/>
              <a:t> </a:t>
            </a:r>
            <a:r>
              <a:rPr lang="fr-FR" dirty="0"/>
              <a:t>projet</a:t>
            </a:r>
          </a:p>
        </p:txBody>
      </p:sp>
      <p:sp>
        <p:nvSpPr>
          <p:cNvPr id="182" name="Google Shape;182;p31"/>
          <p:cNvSpPr txBox="1">
            <a:spLocks noGrp="1"/>
          </p:cNvSpPr>
          <p:nvPr>
            <p:ph type="title" idx="2"/>
          </p:nvPr>
        </p:nvSpPr>
        <p:spPr>
          <a:xfrm>
            <a:off x="970850" y="1561573"/>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3" name="Google Shape;183;p31"/>
          <p:cNvSpPr txBox="1">
            <a:spLocks noGrp="1"/>
          </p:cNvSpPr>
          <p:nvPr>
            <p:ph type="title" idx="3"/>
          </p:nvPr>
        </p:nvSpPr>
        <p:spPr>
          <a:xfrm>
            <a:off x="3371700" y="1895723"/>
            <a:ext cx="24006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Besoins</a:t>
            </a:r>
            <a:endParaRPr dirty="0"/>
          </a:p>
        </p:txBody>
      </p:sp>
      <p:sp>
        <p:nvSpPr>
          <p:cNvPr id="185" name="Google Shape;185;p31"/>
          <p:cNvSpPr txBox="1">
            <a:spLocks noGrp="1"/>
          </p:cNvSpPr>
          <p:nvPr>
            <p:ph type="title" idx="5"/>
          </p:nvPr>
        </p:nvSpPr>
        <p:spPr>
          <a:xfrm>
            <a:off x="3681300" y="1561573"/>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6" name="Google Shape;186;p31"/>
          <p:cNvSpPr txBox="1">
            <a:spLocks noGrp="1"/>
          </p:cNvSpPr>
          <p:nvPr>
            <p:ph type="title" idx="6"/>
          </p:nvPr>
        </p:nvSpPr>
        <p:spPr>
          <a:xfrm>
            <a:off x="6082150" y="1895723"/>
            <a:ext cx="2400600" cy="447600"/>
          </a:xfrm>
          <a:prstGeom prst="rect">
            <a:avLst/>
          </a:prstGeom>
        </p:spPr>
        <p:txBody>
          <a:bodyPr spcFirstLastPara="1" wrap="square" lIns="91425" tIns="91425" rIns="91425" bIns="91425" anchor="b" anchorCtr="0">
            <a:noAutofit/>
          </a:bodyPr>
          <a:lstStyle/>
          <a:p>
            <a:pPr lvl="0"/>
            <a:r>
              <a:rPr lang="en-US" dirty="0" err="1"/>
              <a:t>objectif</a:t>
            </a:r>
            <a:r>
              <a:rPr lang="en-US" dirty="0"/>
              <a:t> du </a:t>
            </a:r>
            <a:r>
              <a:rPr lang="en-US" dirty="0" err="1"/>
              <a:t>projet</a:t>
            </a:r>
            <a:endParaRPr dirty="0"/>
          </a:p>
        </p:txBody>
      </p:sp>
      <p:sp>
        <p:nvSpPr>
          <p:cNvPr id="188" name="Google Shape;188;p31"/>
          <p:cNvSpPr txBox="1">
            <a:spLocks noGrp="1"/>
          </p:cNvSpPr>
          <p:nvPr>
            <p:ph type="title" idx="8"/>
          </p:nvPr>
        </p:nvSpPr>
        <p:spPr>
          <a:xfrm>
            <a:off x="6391750" y="1561573"/>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9" name="Google Shape;189;p31"/>
          <p:cNvSpPr txBox="1">
            <a:spLocks noGrp="1"/>
          </p:cNvSpPr>
          <p:nvPr>
            <p:ph type="title" idx="9"/>
          </p:nvPr>
        </p:nvSpPr>
        <p:spPr>
          <a:xfrm>
            <a:off x="692422" y="3557479"/>
            <a:ext cx="2400600" cy="447600"/>
          </a:xfrm>
          <a:prstGeom prst="rect">
            <a:avLst/>
          </a:prstGeom>
        </p:spPr>
        <p:txBody>
          <a:bodyPr spcFirstLastPara="1" wrap="square" lIns="91425" tIns="91425" rIns="91425" bIns="91425" anchor="b" anchorCtr="0">
            <a:noAutofit/>
          </a:bodyPr>
          <a:lstStyle/>
          <a:p>
            <a:pPr lvl="0"/>
            <a:r>
              <a:rPr lang="fr-FR" dirty="0"/>
              <a:t>Environnement d'exploitation</a:t>
            </a:r>
            <a:endParaRPr dirty="0"/>
          </a:p>
        </p:txBody>
      </p:sp>
      <p:sp>
        <p:nvSpPr>
          <p:cNvPr id="191" name="Google Shape;191;p31"/>
          <p:cNvSpPr txBox="1">
            <a:spLocks noGrp="1"/>
          </p:cNvSpPr>
          <p:nvPr>
            <p:ph type="title" idx="14"/>
          </p:nvPr>
        </p:nvSpPr>
        <p:spPr>
          <a:xfrm>
            <a:off x="970850" y="3129811"/>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92" name="Google Shape;192;p31"/>
          <p:cNvSpPr txBox="1">
            <a:spLocks noGrp="1"/>
          </p:cNvSpPr>
          <p:nvPr>
            <p:ph type="title" idx="15"/>
          </p:nvPr>
        </p:nvSpPr>
        <p:spPr>
          <a:xfrm>
            <a:off x="3371700" y="3463961"/>
            <a:ext cx="2400600" cy="447600"/>
          </a:xfrm>
          <a:prstGeom prst="rect">
            <a:avLst/>
          </a:prstGeom>
        </p:spPr>
        <p:txBody>
          <a:bodyPr spcFirstLastPara="1" wrap="square" lIns="91425" tIns="91425" rIns="91425" bIns="91425" anchor="b" anchorCtr="0">
            <a:noAutofit/>
          </a:bodyPr>
          <a:lstStyle/>
          <a:p>
            <a:r>
              <a:rPr lang="en-US" b="1" dirty="0" err="1"/>
              <a:t>Prototypage</a:t>
            </a:r>
            <a:endParaRPr lang="en-US" b="1" dirty="0"/>
          </a:p>
        </p:txBody>
      </p:sp>
      <p:sp>
        <p:nvSpPr>
          <p:cNvPr id="194" name="Google Shape;194;p31"/>
          <p:cNvSpPr txBox="1">
            <a:spLocks noGrp="1"/>
          </p:cNvSpPr>
          <p:nvPr>
            <p:ph type="title" idx="17"/>
          </p:nvPr>
        </p:nvSpPr>
        <p:spPr>
          <a:xfrm>
            <a:off x="3681300" y="3129811"/>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95" name="Google Shape;195;p31"/>
          <p:cNvSpPr txBox="1">
            <a:spLocks noGrp="1"/>
          </p:cNvSpPr>
          <p:nvPr>
            <p:ph type="title" idx="18"/>
          </p:nvPr>
        </p:nvSpPr>
        <p:spPr>
          <a:xfrm>
            <a:off x="6123713" y="4201715"/>
            <a:ext cx="2400600" cy="447600"/>
          </a:xfrm>
          <a:prstGeom prst="rect">
            <a:avLst/>
          </a:prstGeom>
        </p:spPr>
        <p:txBody>
          <a:bodyPr spcFirstLastPara="1" wrap="square" lIns="91425" tIns="91425" rIns="91425" bIns="91425" anchor="b" anchorCtr="0">
            <a:noAutofit/>
          </a:bodyPr>
          <a:lstStyle/>
          <a:p>
            <a:r>
              <a:rPr lang="fr-FR" b="1" dirty="0"/>
              <a:t>Conclusion et Considérations pour la future</a:t>
            </a:r>
            <a:br>
              <a:rPr lang="en-US" b="1" dirty="0"/>
            </a:br>
            <a:endParaRPr lang="en-US" b="1" dirty="0"/>
          </a:p>
        </p:txBody>
      </p:sp>
      <p:sp>
        <p:nvSpPr>
          <p:cNvPr id="197" name="Google Shape;197;p31"/>
          <p:cNvSpPr txBox="1">
            <a:spLocks noGrp="1"/>
          </p:cNvSpPr>
          <p:nvPr>
            <p:ph type="title" idx="20"/>
          </p:nvPr>
        </p:nvSpPr>
        <p:spPr>
          <a:xfrm>
            <a:off x="6391750" y="3129811"/>
            <a:ext cx="17814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4" name="TextBox 23">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3" name="Google Shape;203;p32"/>
          <p:cNvSpPr/>
          <p:nvPr/>
        </p:nvSpPr>
        <p:spPr>
          <a:xfrm>
            <a:off x="-48801" y="1503250"/>
            <a:ext cx="9088891" cy="262194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txBox="1">
            <a:spLocks noGrp="1"/>
          </p:cNvSpPr>
          <p:nvPr>
            <p:ph type="title"/>
          </p:nvPr>
        </p:nvSpPr>
        <p:spPr>
          <a:xfrm>
            <a:off x="875200" y="391932"/>
            <a:ext cx="2808000" cy="755700"/>
          </a:xfrm>
          <a:prstGeom prst="rect">
            <a:avLst/>
          </a:prstGeom>
        </p:spPr>
        <p:txBody>
          <a:bodyPr spcFirstLastPara="1" wrap="square" lIns="91425" tIns="91425" rIns="91425" bIns="91425" anchor="t" anchorCtr="0">
            <a:noAutofit/>
          </a:bodyPr>
          <a:lstStyle/>
          <a:p>
            <a:r>
              <a:rPr lang="fr-FR" b="1" dirty="0"/>
              <a:t>Remerciements</a:t>
            </a:r>
            <a:endParaRPr lang="en-US" b="1" dirty="0"/>
          </a:p>
        </p:txBody>
      </p:sp>
      <p:sp>
        <p:nvSpPr>
          <p:cNvPr id="205" name="Google Shape;205;p32"/>
          <p:cNvSpPr txBox="1">
            <a:spLocks noGrp="1"/>
          </p:cNvSpPr>
          <p:nvPr>
            <p:ph type="body" idx="1"/>
          </p:nvPr>
        </p:nvSpPr>
        <p:spPr>
          <a:xfrm>
            <a:off x="-2" y="1503250"/>
            <a:ext cx="8936183" cy="2725850"/>
          </a:xfrm>
          <a:prstGeom prst="rect">
            <a:avLst/>
          </a:prstGeom>
        </p:spPr>
        <p:txBody>
          <a:bodyPr spcFirstLastPara="1" wrap="square" lIns="91425" tIns="91425" rIns="91425" bIns="91425" anchor="t" anchorCtr="0">
            <a:noAutofit/>
          </a:bodyPr>
          <a:lstStyle/>
          <a:p>
            <a:pPr marL="127000" indent="0">
              <a:buNone/>
            </a:pPr>
            <a:r>
              <a:rPr lang="fr-FR" dirty="0"/>
              <a:t>D’abord nous profitons de cette occasion pour adresser nos sincères remerciements, à ceux qui nous ont beaucoup appris au cours de ces années, à tous les docteurs.</a:t>
            </a:r>
            <a:endParaRPr lang="en-US" dirty="0"/>
          </a:p>
          <a:p>
            <a:pPr marL="127000" indent="0">
              <a:buNone/>
            </a:pPr>
            <a:r>
              <a:rPr lang="fr-FR" dirty="0"/>
              <a:t>Nous ne trouvons pas les mots pour exprimer notre gratitude envers Dr. </a:t>
            </a:r>
            <a:r>
              <a:rPr lang="fr-FR" dirty="0" err="1"/>
              <a:t>Zein</a:t>
            </a:r>
            <a:r>
              <a:rPr lang="fr-FR" dirty="0"/>
              <a:t> Al </a:t>
            </a:r>
            <a:r>
              <a:rPr lang="fr-FR" dirty="0" err="1"/>
              <a:t>Abidin</a:t>
            </a:r>
            <a:r>
              <a:rPr lang="fr-FR" dirty="0"/>
              <a:t> Ibrahim, notre chef de projet. Ses conseils et ses encouragements ont permis à ce travail d’aboutir. Ses capacités scientifiques et ses compétences étaient notre grand support. Faire notre projet sous sa direction était pour nous un grand honneur et un immense bonheur. La liberté qu’il nous a accordée et les responsabilités qu’il nous a confiées ont beaucoup contribué à la formation de notre personnalité et à notre autonomie de travail</a:t>
            </a:r>
            <a:endParaRPr dirty="0"/>
          </a:p>
        </p:txBody>
      </p:sp>
      <p:sp>
        <p:nvSpPr>
          <p:cNvPr id="6" name="TextBox 5">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1" name="Google Shape;211;p33"/>
          <p:cNvSpPr txBox="1">
            <a:spLocks noGrp="1"/>
          </p:cNvSpPr>
          <p:nvPr>
            <p:ph type="title"/>
          </p:nvPr>
        </p:nvSpPr>
        <p:spPr>
          <a:xfrm>
            <a:off x="5262909" y="1541036"/>
            <a:ext cx="3501300" cy="841800"/>
          </a:xfrm>
          <a:prstGeom prst="rect">
            <a:avLst/>
          </a:prstGeom>
        </p:spPr>
        <p:txBody>
          <a:bodyPr spcFirstLastPara="1" wrap="square" lIns="91425" tIns="91425" rIns="91425" bIns="91425" anchor="ctr" anchorCtr="0">
            <a:noAutofit/>
          </a:bodyPr>
          <a:lstStyle/>
          <a:p>
            <a:pPr lvl="0"/>
            <a:r>
              <a:rPr lang="en-US" dirty="0"/>
              <a:t>À propos du </a:t>
            </a:r>
            <a:r>
              <a:rPr lang="fr-FR" dirty="0"/>
              <a:t>projet</a:t>
            </a:r>
          </a:p>
        </p:txBody>
      </p:sp>
      <p:sp>
        <p:nvSpPr>
          <p:cNvPr id="6" name="TextBox 5">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35"/>
          <p:cNvSpPr txBox="1">
            <a:spLocks noGrp="1"/>
          </p:cNvSpPr>
          <p:nvPr>
            <p:ph type="title"/>
          </p:nvPr>
        </p:nvSpPr>
        <p:spPr>
          <a:xfrm>
            <a:off x="875200" y="391925"/>
            <a:ext cx="3925200" cy="755700"/>
          </a:xfrm>
          <a:prstGeom prst="rect">
            <a:avLst/>
          </a:prstGeom>
        </p:spPr>
        <p:txBody>
          <a:bodyPr spcFirstLastPara="1" wrap="square" lIns="91425" tIns="91425" rIns="91425" bIns="91425" anchor="t" anchorCtr="0">
            <a:noAutofit/>
          </a:bodyPr>
          <a:lstStyle/>
          <a:p>
            <a:pPr lvl="0"/>
            <a:r>
              <a:rPr lang="en-US" dirty="0"/>
              <a:t>À propos du </a:t>
            </a:r>
            <a:r>
              <a:rPr lang="fr-FR" dirty="0"/>
              <a:t>projet</a:t>
            </a:r>
          </a:p>
        </p:txBody>
      </p:sp>
      <p:sp>
        <p:nvSpPr>
          <p:cNvPr id="252" name="Google Shape;252;p35"/>
          <p:cNvSpPr txBox="1">
            <a:spLocks noGrp="1"/>
          </p:cNvSpPr>
          <p:nvPr>
            <p:ph type="body" idx="2"/>
          </p:nvPr>
        </p:nvSpPr>
        <p:spPr>
          <a:xfrm>
            <a:off x="823244" y="941761"/>
            <a:ext cx="4465729" cy="4004312"/>
          </a:xfrm>
          <a:prstGeom prst="rect">
            <a:avLst/>
          </a:prstGeom>
        </p:spPr>
        <p:txBody>
          <a:bodyPr spcFirstLastPara="1" wrap="square" lIns="91425" tIns="91425" rIns="91425" bIns="91425" anchor="t" anchorCtr="0">
            <a:noAutofit/>
          </a:bodyPr>
          <a:lstStyle/>
          <a:p>
            <a:pPr lvl="0">
              <a:buClr>
                <a:schemeClr val="accent1"/>
              </a:buClr>
            </a:pPr>
            <a:r>
              <a:rPr lang="fr-FR" sz="2000" dirty="0"/>
              <a:t>Ce system est conçu pour gérer les commande dans les restaurants.</a:t>
            </a:r>
          </a:p>
        </p:txBody>
      </p:sp>
      <p:pic>
        <p:nvPicPr>
          <p:cNvPr id="253" name="Google Shape;253;p35"/>
          <p:cNvPicPr preferRelativeResize="0"/>
          <p:nvPr/>
        </p:nvPicPr>
        <p:blipFill rotWithShape="1">
          <a:blip r:embed="rId3">
            <a:alphaModFix/>
          </a:blip>
          <a:srcRect l="5003" r="41771"/>
          <a:stretch/>
        </p:blipFill>
        <p:spPr>
          <a:xfrm>
            <a:off x="5403274" y="674786"/>
            <a:ext cx="3740726" cy="4084874"/>
          </a:xfrm>
          <a:prstGeom prst="rect">
            <a:avLst/>
          </a:prstGeom>
          <a:noFill/>
          <a:ln>
            <a:noFill/>
          </a:ln>
        </p:spPr>
      </p:pic>
      <p:sp>
        <p:nvSpPr>
          <p:cNvPr id="6" name="TextBox 5">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58" name="Google Shape;258;p36"/>
          <p:cNvGraphicFramePr/>
          <p:nvPr>
            <p:extLst>
              <p:ext uri="{D42A27DB-BD31-4B8C-83A1-F6EECF244321}">
                <p14:modId xmlns:p14="http://schemas.microsoft.com/office/powerpoint/2010/main" val="125114608"/>
              </p:ext>
            </p:extLst>
          </p:nvPr>
        </p:nvGraphicFramePr>
        <p:xfrm>
          <a:off x="890154" y="435850"/>
          <a:ext cx="7239000" cy="4621960"/>
        </p:xfrm>
        <a:graphic>
          <a:graphicData uri="http://schemas.openxmlformats.org/drawingml/2006/table">
            <a:tbl>
              <a:tblPr>
                <a:noFill/>
                <a:tableStyleId>{D0F489A0-2CA1-420B-8ECB-43D3EE5850EE}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37820">
                <a:tc>
                  <a:txBody>
                    <a:bodyPr/>
                    <a:lstStyle/>
                    <a:p>
                      <a:pPr marL="0" lvl="0" indent="0" algn="ctr" rtl="0">
                        <a:spcBef>
                          <a:spcPts val="0"/>
                        </a:spcBef>
                        <a:spcAft>
                          <a:spcPts val="0"/>
                        </a:spcAft>
                        <a:buNone/>
                      </a:pPr>
                      <a:endParaRPr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1</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2</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3</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6996">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Client</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200" b="0" i="0" u="none" strike="noStrike" cap="none" dirty="0">
                          <a:solidFill>
                            <a:srgbClr val="000000"/>
                          </a:solidFill>
                          <a:effectLst/>
                          <a:latin typeface="Arial"/>
                          <a:ea typeface="Arial"/>
                          <a:cs typeface="Arial"/>
                          <a:sym typeface="Arial"/>
                        </a:rPr>
                        <a:t>scan de « QR Code » </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chercher les catégories</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commander des repas</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792455">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Serveur</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voir</a:t>
                      </a:r>
                      <a:r>
                        <a:rPr lang="fr-FR" sz="1400" b="0" i="0" u="none" strike="noStrike" cap="none" baseline="0" dirty="0">
                          <a:solidFill>
                            <a:srgbClr val="000000"/>
                          </a:solidFill>
                          <a:effectLst/>
                          <a:latin typeface="Arial"/>
                          <a:ea typeface="Arial"/>
                          <a:cs typeface="Arial"/>
                          <a:sym typeface="Arial"/>
                        </a:rPr>
                        <a:t> et </a:t>
                      </a:r>
                      <a:r>
                        <a:rPr lang="fr-FR" sz="1400" b="0" i="0" u="none" strike="noStrike" cap="none" dirty="0">
                          <a:solidFill>
                            <a:srgbClr val="000000"/>
                          </a:solidFill>
                          <a:effectLst/>
                          <a:latin typeface="Arial"/>
                          <a:ea typeface="Arial"/>
                          <a:cs typeface="Arial"/>
                          <a:sym typeface="Arial"/>
                        </a:rPr>
                        <a:t>Changer  les statuts des tables</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commander des repas pour une table </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valider puis envoyer les commandes des clients</a:t>
                      </a:r>
                      <a:endParaRPr sz="1200" dirty="0">
                        <a:latin typeface="Work Sans"/>
                        <a:ea typeface="Work Sans"/>
                        <a:cs typeface="Work Sans"/>
                        <a:sym typeface="Work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792455">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admin</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créer un utilisateur en tant que serveur ou caissière ou</a:t>
                      </a:r>
                      <a:r>
                        <a:rPr lang="fr-FR" sz="1400" b="0" i="0" u="none" strike="noStrike" cap="none" baseline="0" dirty="0">
                          <a:solidFill>
                            <a:srgbClr val="000000"/>
                          </a:solidFill>
                          <a:effectLst/>
                          <a:latin typeface="Arial"/>
                          <a:ea typeface="Arial"/>
                          <a:cs typeface="Arial"/>
                          <a:sym typeface="Arial"/>
                        </a:rPr>
                        <a:t> chef</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ajouter, modifier, supprimer une table </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ajouter, modifier, supprimer un repas</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37820">
                <a:tc>
                  <a:txBody>
                    <a:bodyPr/>
                    <a:lstStyle/>
                    <a:p>
                      <a:pPr marL="0" lvl="0" indent="0" algn="ctr" rtl="0">
                        <a:spcBef>
                          <a:spcPts val="0"/>
                        </a:spcBef>
                        <a:spcAft>
                          <a:spcPts val="0"/>
                        </a:spcAft>
                        <a:buNone/>
                      </a:pPr>
                      <a:r>
                        <a:rPr lang="fr-FR" noProof="0" dirty="0">
                          <a:latin typeface="Work Sans Regular"/>
                          <a:ea typeface="Work Sans Regular"/>
                          <a:cs typeface="Work Sans Regular"/>
                          <a:sym typeface="Work Sans Regular"/>
                        </a:rPr>
                        <a:t>caissière</a:t>
                      </a: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voir les commandes </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imprimer la facture d’une table</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200" dirty="0" err="1">
                          <a:latin typeface="Work Sans"/>
                          <a:ea typeface="Work Sans"/>
                          <a:cs typeface="Work Sans"/>
                          <a:sym typeface="Work Sans"/>
                        </a:rPr>
                        <a:t>Voir</a:t>
                      </a:r>
                      <a:r>
                        <a:rPr lang="en-US" sz="1200" dirty="0">
                          <a:latin typeface="Work Sans"/>
                          <a:ea typeface="Work Sans"/>
                          <a:cs typeface="Work Sans"/>
                          <a:sym typeface="Work Sans"/>
                        </a:rPr>
                        <a:t> </a:t>
                      </a:r>
                      <a:r>
                        <a:rPr lang="en-US" sz="1200" dirty="0" err="1">
                          <a:latin typeface="Work Sans"/>
                          <a:ea typeface="Work Sans"/>
                          <a:cs typeface="Work Sans"/>
                          <a:sym typeface="Work Sans"/>
                        </a:rPr>
                        <a:t>une</a:t>
                      </a:r>
                      <a:r>
                        <a:rPr lang="en-US" sz="1200" dirty="0">
                          <a:latin typeface="Work Sans"/>
                          <a:ea typeface="Work Sans"/>
                          <a:cs typeface="Work Sans"/>
                          <a:sym typeface="Work Sans"/>
                        </a:rPr>
                        <a:t> </a:t>
                      </a:r>
                      <a:r>
                        <a:rPr lang="en-US" sz="1200" dirty="0" err="1">
                          <a:latin typeface="Work Sans"/>
                          <a:ea typeface="Work Sans"/>
                          <a:cs typeface="Work Sans"/>
                          <a:sym typeface="Work Sans"/>
                        </a:rPr>
                        <a:t>historique</a:t>
                      </a:r>
                      <a:r>
                        <a:rPr lang="en-US" sz="1200" baseline="0" dirty="0">
                          <a:latin typeface="Work Sans"/>
                          <a:ea typeface="Work Sans"/>
                          <a:cs typeface="Work Sans"/>
                          <a:sym typeface="Work Sans"/>
                        </a:rPr>
                        <a:t> des factures</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537820">
                <a:tc>
                  <a:txBody>
                    <a:bodyPr/>
                    <a:lstStyle/>
                    <a:p>
                      <a:pPr marL="0" lvl="0" indent="0" algn="ctr" rtl="0">
                        <a:spcBef>
                          <a:spcPts val="0"/>
                        </a:spcBef>
                        <a:spcAft>
                          <a:spcPts val="0"/>
                        </a:spcAft>
                        <a:buNone/>
                      </a:pPr>
                      <a:r>
                        <a:rPr lang="en" dirty="0">
                          <a:latin typeface="Work Sans Regular"/>
                          <a:ea typeface="Work Sans Regular"/>
                          <a:cs typeface="Work Sans Regular"/>
                          <a:sym typeface="Work Sans Regular"/>
                        </a:rPr>
                        <a:t>chef</a:t>
                      </a:r>
                      <a:endParaRPr dirty="0">
                        <a:latin typeface="Work Sans Regular"/>
                        <a:ea typeface="Work Sans Regular"/>
                        <a:cs typeface="Work Sans Regular"/>
                        <a:sym typeface="Work Sans Regular"/>
                      </a:endParaRP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voir les demandes</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changer l’état d’une demande</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r h="5378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1" i="0" u="none" strike="noStrike" cap="none" dirty="0">
                          <a:solidFill>
                            <a:srgbClr val="000000"/>
                          </a:solidFill>
                          <a:effectLst/>
                          <a:latin typeface="Arial"/>
                          <a:ea typeface="Arial"/>
                          <a:cs typeface="Arial"/>
                          <a:sym typeface="Arial"/>
                        </a:rPr>
                        <a:t>Super Administrateur</a:t>
                      </a:r>
                      <a:endParaRPr lang="en-US" sz="1400" b="1" i="0" u="none" strike="noStrike" cap="none" dirty="0">
                        <a:solidFill>
                          <a:srgbClr val="000000"/>
                        </a:solidFill>
                        <a:effectLst/>
                        <a:latin typeface="Arial"/>
                        <a:ea typeface="Arial"/>
                        <a:cs typeface="Arial"/>
                        <a:sym typeface="Arial"/>
                      </a:endParaRP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Activer</a:t>
                      </a:r>
                      <a:r>
                        <a:rPr lang="fr-FR" sz="1400" b="0" i="0" u="none" strike="noStrike" cap="none" baseline="0" dirty="0">
                          <a:solidFill>
                            <a:srgbClr val="000000"/>
                          </a:solidFill>
                          <a:effectLst/>
                          <a:latin typeface="Arial"/>
                          <a:ea typeface="Arial"/>
                          <a:cs typeface="Arial"/>
                          <a:sym typeface="Arial"/>
                        </a:rPr>
                        <a:t> </a:t>
                      </a:r>
                      <a:r>
                        <a:rPr lang="fr-FR" sz="1400" b="0" i="0" u="none" strike="noStrike" cap="none" dirty="0">
                          <a:solidFill>
                            <a:srgbClr val="000000"/>
                          </a:solidFill>
                          <a:effectLst/>
                          <a:latin typeface="Arial"/>
                          <a:ea typeface="Arial"/>
                          <a:cs typeface="Arial"/>
                          <a:sym typeface="Arial"/>
                        </a:rPr>
                        <a:t>un utilisateur</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désactiver un utilisateur</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fr-FR" sz="1400" b="0" i="0" u="none" strike="noStrike" cap="none" dirty="0">
                          <a:solidFill>
                            <a:srgbClr val="000000"/>
                          </a:solidFill>
                          <a:effectLst/>
                          <a:latin typeface="Arial"/>
                          <a:ea typeface="Arial"/>
                          <a:cs typeface="Arial"/>
                          <a:sym typeface="Arial"/>
                        </a:rPr>
                        <a:t>supprimer un utilisateur</a:t>
                      </a:r>
                      <a:endParaRPr sz="1200" dirty="0">
                        <a:latin typeface="Work Sans"/>
                        <a:ea typeface="Work Sans"/>
                        <a:cs typeface="Work Sans"/>
                        <a:sym typeface="Work Sans"/>
                      </a:endParaRPr>
                    </a:p>
                  </a:txBody>
                  <a:tcPr marL="91425" marR="91425" marT="91425" marB="91425" anchor="ctr">
                    <a:lnL w="38100" cap="flat" cmpd="sng" algn="ctr">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6"/>
                  </a:ext>
                </a:extLst>
              </a:tr>
            </a:tbl>
          </a:graphicData>
        </a:graphic>
      </p:graphicFrame>
      <p:sp>
        <p:nvSpPr>
          <p:cNvPr id="259" name="Google Shape;259;p36"/>
          <p:cNvSpPr txBox="1">
            <a:spLocks noGrp="1"/>
          </p:cNvSpPr>
          <p:nvPr>
            <p:ph type="title"/>
          </p:nvPr>
        </p:nvSpPr>
        <p:spPr>
          <a:xfrm>
            <a:off x="875198" y="1"/>
            <a:ext cx="5109965" cy="415636"/>
          </a:xfrm>
          <a:prstGeom prst="rect">
            <a:avLst/>
          </a:prstGeom>
        </p:spPr>
        <p:txBody>
          <a:bodyPr spcFirstLastPara="1" wrap="square" lIns="91425" tIns="91425" rIns="91425" bIns="91425" anchor="t" anchorCtr="0">
            <a:noAutofit/>
          </a:bodyPr>
          <a:lstStyle/>
          <a:p>
            <a:pPr lvl="0"/>
            <a:r>
              <a:rPr lang="fr-FR" sz="1800" dirty="0"/>
              <a:t>Tâches Principales</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3277050" y="3086109"/>
            <a:ext cx="2589900" cy="447600"/>
          </a:xfrm>
          <a:prstGeom prst="rect">
            <a:avLst/>
          </a:prstGeom>
        </p:spPr>
        <p:txBody>
          <a:bodyPr spcFirstLastPara="1" wrap="square" lIns="91425" tIns="91425" rIns="91425" bIns="91425" anchor="t" anchorCtr="0">
            <a:noAutofit/>
          </a:bodyPr>
          <a:lstStyle/>
          <a:p>
            <a:r>
              <a:rPr lang="en" dirty="0"/>
              <a:t>—</a:t>
            </a:r>
            <a:r>
              <a:rPr lang="en-US" cap="all" dirty="0"/>
              <a:t>JACQUES GODBOUT</a:t>
            </a:r>
            <a:br>
              <a:rPr lang="en-US" cap="all" dirty="0"/>
            </a:br>
            <a:endParaRPr dirty="0"/>
          </a:p>
        </p:txBody>
      </p:sp>
      <p:sp>
        <p:nvSpPr>
          <p:cNvPr id="265" name="Google Shape;265;p37"/>
          <p:cNvSpPr txBox="1">
            <a:spLocks noGrp="1"/>
          </p:cNvSpPr>
          <p:nvPr>
            <p:ph type="subTitle" idx="1"/>
          </p:nvPr>
        </p:nvSpPr>
        <p:spPr>
          <a:xfrm>
            <a:off x="2550600" y="1102950"/>
            <a:ext cx="4042800" cy="1401300"/>
          </a:xfrm>
          <a:prstGeom prst="rect">
            <a:avLst/>
          </a:prstGeom>
        </p:spPr>
        <p:txBody>
          <a:bodyPr spcFirstLastPara="1" wrap="square" lIns="91425" tIns="91425" rIns="91425" bIns="91425" anchor="t" anchorCtr="0">
            <a:noAutofit/>
          </a:bodyPr>
          <a:lstStyle/>
          <a:p>
            <a:pPr marL="0" lvl="0" indent="0"/>
            <a:r>
              <a:rPr lang="en" dirty="0"/>
              <a:t>“</a:t>
            </a:r>
            <a:r>
              <a:rPr lang="fr-FR" dirty="0"/>
              <a:t>L'évolution, c'est la raison du plus fort</a:t>
            </a:r>
            <a:r>
              <a:rPr lang="en" dirty="0"/>
              <a:t>.”</a:t>
            </a:r>
            <a:endParaRPr dirty="0"/>
          </a:p>
        </p:txBody>
      </p:sp>
      <p:sp>
        <p:nvSpPr>
          <p:cNvPr id="4" name="TextBox 3">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8"/>
          <p:cNvPicPr preferRelativeResize="0"/>
          <p:nvPr/>
        </p:nvPicPr>
        <p:blipFill>
          <a:blip r:embed="rId3">
            <a:extLst>
              <a:ext uri="{28A0092B-C50C-407E-A947-70E740481C1C}">
                <a14:useLocalDpi xmlns:a14="http://schemas.microsoft.com/office/drawing/2010/main" val="0"/>
              </a:ext>
            </a:extLst>
          </a:blip>
          <a:stretch>
            <a:fillRect/>
          </a:stretch>
        </p:blipFill>
        <p:spPr>
          <a:xfrm>
            <a:off x="0" y="467592"/>
            <a:ext cx="4572000" cy="4208318"/>
          </a:xfrm>
          <a:prstGeom prst="rect">
            <a:avLst/>
          </a:prstGeom>
          <a:noFill/>
          <a:ln>
            <a:noFill/>
          </a:ln>
        </p:spPr>
      </p:pic>
      <p:sp>
        <p:nvSpPr>
          <p:cNvPr id="271" name="Google Shape;271;p38"/>
          <p:cNvSpPr txBox="1">
            <a:spLocks noGrp="1"/>
          </p:cNvSpPr>
          <p:nvPr>
            <p:ph type="title"/>
          </p:nvPr>
        </p:nvSpPr>
        <p:spPr>
          <a:xfrm>
            <a:off x="5541245" y="2151552"/>
            <a:ext cx="2072400" cy="840397"/>
          </a:xfrm>
          <a:prstGeom prst="rect">
            <a:avLst/>
          </a:prstGeom>
        </p:spPr>
        <p:txBody>
          <a:bodyPr spcFirstLastPara="1" wrap="square" lIns="91425" tIns="91425" rIns="91425" bIns="91425" anchor="b" anchorCtr="0">
            <a:noAutofit/>
          </a:bodyPr>
          <a:lstStyle/>
          <a:p>
            <a:pPr lvl="0"/>
            <a:r>
              <a:rPr lang="fr-FR" dirty="0"/>
              <a:t>Dans</a:t>
            </a:r>
            <a:r>
              <a:rPr lang="en-US" dirty="0"/>
              <a:t> le passé</a:t>
            </a:r>
            <a:endParaRPr dirty="0"/>
          </a:p>
        </p:txBody>
      </p:sp>
      <p:sp>
        <p:nvSpPr>
          <p:cNvPr id="5" name="TextBox 4">
            <a:extLst>
              <a:ext uri="{FF2B5EF4-FFF2-40B4-BE49-F238E27FC236}">
                <a16:creationId xmlns:a16="http://schemas.microsoft.com/office/drawing/2014/main" id="{F5E9D64E-D4D1-413D-A9F1-6C2D5E503117}"/>
              </a:ext>
            </a:extLst>
          </p:cNvPr>
          <p:cNvSpPr txBox="1"/>
          <p:nvPr/>
        </p:nvSpPr>
        <p:spPr>
          <a:xfrm>
            <a:off x="2700785"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9"/>
          <p:cNvPicPr preferRelativeResize="0"/>
          <p:nvPr/>
        </p:nvPicPr>
        <p:blipFill rotWithShape="1">
          <a:blip r:embed="rId3">
            <a:alphaModFix/>
          </a:blip>
          <a:srcRect l="12521" r="28219"/>
          <a:stretch/>
        </p:blipFill>
        <p:spPr>
          <a:xfrm>
            <a:off x="4571998" y="0"/>
            <a:ext cx="4571999" cy="5143500"/>
          </a:xfrm>
          <a:prstGeom prst="rect">
            <a:avLst/>
          </a:prstGeom>
          <a:noFill/>
          <a:ln>
            <a:noFill/>
          </a:ln>
        </p:spPr>
      </p:pic>
      <p:sp>
        <p:nvSpPr>
          <p:cNvPr id="278" name="Google Shape;278;p39"/>
          <p:cNvSpPr txBox="1">
            <a:spLocks noGrp="1"/>
          </p:cNvSpPr>
          <p:nvPr>
            <p:ph type="title"/>
          </p:nvPr>
        </p:nvSpPr>
        <p:spPr>
          <a:xfrm>
            <a:off x="1420824" y="2146886"/>
            <a:ext cx="2072400" cy="849728"/>
          </a:xfrm>
          <a:prstGeom prst="rect">
            <a:avLst/>
          </a:prstGeom>
        </p:spPr>
        <p:txBody>
          <a:bodyPr spcFirstLastPara="1" wrap="square" lIns="91425" tIns="91425" rIns="91425" bIns="91425" anchor="b" anchorCtr="0">
            <a:noAutofit/>
          </a:bodyPr>
          <a:lstStyle/>
          <a:p>
            <a:pPr lvl="0"/>
            <a:r>
              <a:rPr lang="en-US" dirty="0" err="1"/>
              <a:t>En</a:t>
            </a:r>
            <a:r>
              <a:rPr lang="en-US" dirty="0"/>
              <a:t> </a:t>
            </a:r>
            <a:r>
              <a:rPr lang="en-US" dirty="0" err="1"/>
              <a:t>ce</a:t>
            </a:r>
            <a:r>
              <a:rPr lang="en-US" dirty="0"/>
              <a:t> moment</a:t>
            </a:r>
            <a:endParaRPr dirty="0"/>
          </a:p>
        </p:txBody>
      </p:sp>
      <p:sp>
        <p:nvSpPr>
          <p:cNvPr id="5" name="TextBox 4">
            <a:extLst>
              <a:ext uri="{FF2B5EF4-FFF2-40B4-BE49-F238E27FC236}">
                <a16:creationId xmlns:a16="http://schemas.microsoft.com/office/drawing/2014/main" id="{F5E9D64E-D4D1-413D-A9F1-6C2D5E503117}"/>
              </a:ext>
            </a:extLst>
          </p:cNvPr>
          <p:cNvSpPr txBox="1"/>
          <p:nvPr/>
        </p:nvSpPr>
        <p:spPr>
          <a:xfrm>
            <a:off x="518694" y="4897279"/>
            <a:ext cx="3876660" cy="246221"/>
          </a:xfrm>
          <a:prstGeom prst="rect">
            <a:avLst/>
          </a:prstGeom>
          <a:noFill/>
        </p:spPr>
        <p:txBody>
          <a:bodyPr wrap="square" rtlCol="0">
            <a:spAutoFit/>
          </a:bodyPr>
          <a:lstStyle/>
          <a:p>
            <a:r>
              <a:rPr lang="fr-FR" sz="1000" dirty="0">
                <a:solidFill>
                  <a:schemeClr val="bg1">
                    <a:lumMod val="50000"/>
                  </a:schemeClr>
                </a:solidFill>
              </a:rPr>
              <a:t>Hassan Abdallah, UL, Faculté des sciences I</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Simple Project">
  <a:themeElements>
    <a:clrScheme name="Simple Light">
      <a:dk1>
        <a:srgbClr val="000000"/>
      </a:dk1>
      <a:lt1>
        <a:srgbClr val="FFFFFF"/>
      </a:lt1>
      <a:dk2>
        <a:srgbClr val="44CCC0"/>
      </a:dk2>
      <a:lt2>
        <a:srgbClr val="EEEEEE"/>
      </a:lt2>
      <a:accent1>
        <a:srgbClr val="44CCC0"/>
      </a:accent1>
      <a:accent2>
        <a:srgbClr val="212121"/>
      </a:accent2>
      <a:accent3>
        <a:srgbClr val="EFEFEF"/>
      </a:accent3>
      <a:accent4>
        <a:srgbClr val="CCCCCC"/>
      </a:accent4>
      <a:accent5>
        <a:srgbClr val="ACECE7"/>
      </a:accent5>
      <a:accent6>
        <a:srgbClr val="7A7A7A"/>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557</Words>
  <Application>Microsoft Office PowerPoint</Application>
  <PresentationFormat>Affichage à l'écran (16:9)</PresentationFormat>
  <Paragraphs>92</Paragraphs>
  <Slides>17</Slides>
  <Notes>16</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Work Sans</vt:lpstr>
      <vt:lpstr>Arial</vt:lpstr>
      <vt:lpstr>Work Sans Regular</vt:lpstr>
      <vt:lpstr>Simple Project</vt:lpstr>
      <vt:lpstr>système de commande de restaurant en ligne</vt:lpstr>
      <vt:lpstr>Table of Contents</vt:lpstr>
      <vt:lpstr>Remerciements</vt:lpstr>
      <vt:lpstr>À propos du projet</vt:lpstr>
      <vt:lpstr>À propos du projet</vt:lpstr>
      <vt:lpstr>Tâches Principales</vt:lpstr>
      <vt:lpstr>—JACQUES GODBOUT </vt:lpstr>
      <vt:lpstr>Dans le passé</vt:lpstr>
      <vt:lpstr>En ce moment</vt:lpstr>
      <vt:lpstr>Principales Besoins</vt:lpstr>
      <vt:lpstr>objectif du projet</vt:lpstr>
      <vt:lpstr>Environnement d'exploitation</vt:lpstr>
      <vt:lpstr>Prototypage</vt:lpstr>
      <vt:lpstr>Prototype 1</vt:lpstr>
      <vt:lpstr>Prototype 2</vt:lpstr>
      <vt:lpstr>Conclusion et Considérations pour la future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commande de restaurant en ligne</dc:title>
  <cp:lastModifiedBy>Hassan Abdallah</cp:lastModifiedBy>
  <cp:revision>74</cp:revision>
  <dcterms:modified xsi:type="dcterms:W3CDTF">2024-05-10T19:10:12Z</dcterms:modified>
</cp:coreProperties>
</file>